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7" r:id="rId2"/>
  </p:sldMasterIdLst>
  <p:notesMasterIdLst>
    <p:notesMasterId r:id="rId23"/>
  </p:notesMasterIdLst>
  <p:handoutMasterIdLst>
    <p:handoutMasterId r:id="rId24"/>
  </p:handoutMasterIdLst>
  <p:sldIdLst>
    <p:sldId id="256" r:id="rId3"/>
    <p:sldId id="261" r:id="rId4"/>
    <p:sldId id="362" r:id="rId5"/>
    <p:sldId id="382" r:id="rId6"/>
    <p:sldId id="383" r:id="rId7"/>
    <p:sldId id="384" r:id="rId8"/>
    <p:sldId id="385" r:id="rId9"/>
    <p:sldId id="386" r:id="rId10"/>
    <p:sldId id="388" r:id="rId11"/>
    <p:sldId id="387" r:id="rId12"/>
    <p:sldId id="390" r:id="rId13"/>
    <p:sldId id="391" r:id="rId14"/>
    <p:sldId id="389" r:id="rId15"/>
    <p:sldId id="392" r:id="rId16"/>
    <p:sldId id="393" r:id="rId17"/>
    <p:sldId id="394" r:id="rId18"/>
    <p:sldId id="395" r:id="rId19"/>
    <p:sldId id="396" r:id="rId20"/>
    <p:sldId id="397" r:id="rId21"/>
    <p:sldId id="398" r:id="rId22"/>
  </p:sldIdLst>
  <p:sldSz cx="9144000" cy="6858000" type="screen4x3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FF00"/>
    <a:srgbClr val="FF5050"/>
    <a:srgbClr val="A1D2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5006" autoAdjust="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9D9AC7-A45D-4695-8EC7-6F5F71A35C8F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BA558DA2-0A44-4EDA-9448-67640E66CFC6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gm:t>
    </dgm:pt>
    <dgm:pt modelId="{CBBAF727-EC63-419C-8832-7DEABB2BF001}" type="par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D2A2F858-322A-414E-8327-4B9083042FAA}" type="sib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3BC2A30A-1682-4D69-9424-49319CD25C53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gm:t>
    </dgm:pt>
    <dgm:pt modelId="{299500E3-7785-4713-B744-8552D93A5DBA}" type="par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E6146709-9B60-485B-AEF2-994B80ADC696}" type="sib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B6588B7-785A-439A-8E87-78024770E84C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gm:t>
    </dgm:pt>
    <dgm:pt modelId="{822301CB-81EA-43A8-9833-B78DF4D8EBA4}" type="par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439196B-0818-4242-8E95-0201DA4CF721}" type="sib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930CEDBC-14C5-46E6-B5EB-DD4944937BE0}" type="pres">
      <dgm:prSet presAssocID="{989D9AC7-A45D-4695-8EC7-6F5F71A35C8F}" presName="compositeShape" presStyleCnt="0">
        <dgm:presLayoutVars>
          <dgm:chMax val="7"/>
          <dgm:dir/>
          <dgm:resizeHandles val="exact"/>
        </dgm:presLayoutVars>
      </dgm:prSet>
      <dgm:spPr/>
    </dgm:pt>
    <dgm:pt modelId="{DFF4617D-6C40-45C7-9220-BD1E20F178D2}" type="pres">
      <dgm:prSet presAssocID="{989D9AC7-A45D-4695-8EC7-6F5F71A35C8F}" presName="wedge1" presStyleLbl="node1" presStyleIdx="0" presStyleCnt="3"/>
      <dgm:spPr/>
    </dgm:pt>
    <dgm:pt modelId="{3444C030-BF80-4ECA-B359-DCEFC27BAD1F}" type="pres">
      <dgm:prSet presAssocID="{989D9AC7-A45D-4695-8EC7-6F5F71A35C8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E6B5DE3-A086-4CB2-A574-9864F14C46E1}" type="pres">
      <dgm:prSet presAssocID="{989D9AC7-A45D-4695-8EC7-6F5F71A35C8F}" presName="wedge2" presStyleLbl="node1" presStyleIdx="1" presStyleCnt="3" custAng="0"/>
      <dgm:spPr/>
    </dgm:pt>
    <dgm:pt modelId="{F1455232-0210-4FEE-A223-62BC1C3AD948}" type="pres">
      <dgm:prSet presAssocID="{989D9AC7-A45D-4695-8EC7-6F5F71A35C8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E3CB84B-90FE-47DF-A414-41B86F2BB47F}" type="pres">
      <dgm:prSet presAssocID="{989D9AC7-A45D-4695-8EC7-6F5F71A35C8F}" presName="wedge3" presStyleLbl="node1" presStyleIdx="2" presStyleCnt="3"/>
      <dgm:spPr/>
    </dgm:pt>
    <dgm:pt modelId="{71439B46-D78C-48E7-BE19-19763EB895FE}" type="pres">
      <dgm:prSet presAssocID="{989D9AC7-A45D-4695-8EC7-6F5F71A35C8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0A57E1F-CF36-4F37-BF75-0F56F6F7BB93}" type="presOf" srcId="{AB6588B7-785A-439A-8E87-78024770E84C}" destId="{CE3CB84B-90FE-47DF-A414-41B86F2BB47F}" srcOrd="0" destOrd="0" presId="urn:microsoft.com/office/officeart/2005/8/layout/chart3"/>
    <dgm:cxn modelId="{4822E73E-6177-43AC-8B4A-21E1F169E15C}" type="presOf" srcId="{3BC2A30A-1682-4D69-9424-49319CD25C53}" destId="{EE6B5DE3-A086-4CB2-A574-9864F14C46E1}" srcOrd="0" destOrd="0" presId="urn:microsoft.com/office/officeart/2005/8/layout/chart3"/>
    <dgm:cxn modelId="{B39DB448-FA3E-4828-9DE1-217BD15539CA}" type="presOf" srcId="{BA558DA2-0A44-4EDA-9448-67640E66CFC6}" destId="{DFF4617D-6C40-45C7-9220-BD1E20F178D2}" srcOrd="0" destOrd="0" presId="urn:microsoft.com/office/officeart/2005/8/layout/chart3"/>
    <dgm:cxn modelId="{8E4E1A5A-0946-4347-9F03-0BBA5D1075AD}" srcId="{989D9AC7-A45D-4695-8EC7-6F5F71A35C8F}" destId="{3BC2A30A-1682-4D69-9424-49319CD25C53}" srcOrd="1" destOrd="0" parTransId="{299500E3-7785-4713-B744-8552D93A5DBA}" sibTransId="{E6146709-9B60-485B-AEF2-994B80ADC696}"/>
    <dgm:cxn modelId="{187A9E9B-50BD-4AFB-AD40-E75BCD6FFCF5}" type="presOf" srcId="{3BC2A30A-1682-4D69-9424-49319CD25C53}" destId="{F1455232-0210-4FEE-A223-62BC1C3AD948}" srcOrd="1" destOrd="0" presId="urn:microsoft.com/office/officeart/2005/8/layout/chart3"/>
    <dgm:cxn modelId="{87D871B1-3CBB-4257-96DA-9DF6F637BD18}" type="presOf" srcId="{989D9AC7-A45D-4695-8EC7-6F5F71A35C8F}" destId="{930CEDBC-14C5-46E6-B5EB-DD4944937BE0}" srcOrd="0" destOrd="0" presId="urn:microsoft.com/office/officeart/2005/8/layout/chart3"/>
    <dgm:cxn modelId="{89BAF8CE-9A26-49F7-95E8-4415E337631F}" srcId="{989D9AC7-A45D-4695-8EC7-6F5F71A35C8F}" destId="{AB6588B7-785A-439A-8E87-78024770E84C}" srcOrd="2" destOrd="0" parTransId="{822301CB-81EA-43A8-9833-B78DF4D8EBA4}" sibTransId="{A439196B-0818-4242-8E95-0201DA4CF721}"/>
    <dgm:cxn modelId="{5F4686DF-5906-40B7-8E3D-57FD184F9128}" type="presOf" srcId="{BA558DA2-0A44-4EDA-9448-67640E66CFC6}" destId="{3444C030-BF80-4ECA-B359-DCEFC27BAD1F}" srcOrd="1" destOrd="0" presId="urn:microsoft.com/office/officeart/2005/8/layout/chart3"/>
    <dgm:cxn modelId="{438CA5E2-5284-40C8-BC1B-984EEFECB190}" srcId="{989D9AC7-A45D-4695-8EC7-6F5F71A35C8F}" destId="{BA558DA2-0A44-4EDA-9448-67640E66CFC6}" srcOrd="0" destOrd="0" parTransId="{CBBAF727-EC63-419C-8832-7DEABB2BF001}" sibTransId="{D2A2F858-322A-414E-8327-4B9083042FAA}"/>
    <dgm:cxn modelId="{376741F1-CA91-408E-92F9-F8AEB380E14A}" type="presOf" srcId="{AB6588B7-785A-439A-8E87-78024770E84C}" destId="{71439B46-D78C-48E7-BE19-19763EB895FE}" srcOrd="1" destOrd="0" presId="urn:microsoft.com/office/officeart/2005/8/layout/chart3"/>
    <dgm:cxn modelId="{6CDDDEDA-E824-4793-B8CF-B944F1DE8B3F}" type="presParOf" srcId="{930CEDBC-14C5-46E6-B5EB-DD4944937BE0}" destId="{DFF4617D-6C40-45C7-9220-BD1E20F178D2}" srcOrd="0" destOrd="0" presId="urn:microsoft.com/office/officeart/2005/8/layout/chart3"/>
    <dgm:cxn modelId="{E72D5611-9E18-4A3F-8B20-51F30F801F6A}" type="presParOf" srcId="{930CEDBC-14C5-46E6-B5EB-DD4944937BE0}" destId="{3444C030-BF80-4ECA-B359-DCEFC27BAD1F}" srcOrd="1" destOrd="0" presId="urn:microsoft.com/office/officeart/2005/8/layout/chart3"/>
    <dgm:cxn modelId="{4676711E-489A-4B80-B410-C161DA0A4756}" type="presParOf" srcId="{930CEDBC-14C5-46E6-B5EB-DD4944937BE0}" destId="{EE6B5DE3-A086-4CB2-A574-9864F14C46E1}" srcOrd="2" destOrd="0" presId="urn:microsoft.com/office/officeart/2005/8/layout/chart3"/>
    <dgm:cxn modelId="{EF1B1595-78CB-4CC0-B007-8ADD814D4829}" type="presParOf" srcId="{930CEDBC-14C5-46E6-B5EB-DD4944937BE0}" destId="{F1455232-0210-4FEE-A223-62BC1C3AD948}" srcOrd="3" destOrd="0" presId="urn:microsoft.com/office/officeart/2005/8/layout/chart3"/>
    <dgm:cxn modelId="{2E8069E7-49DF-4567-A487-1783BEDF2004}" type="presParOf" srcId="{930CEDBC-14C5-46E6-B5EB-DD4944937BE0}" destId="{CE3CB84B-90FE-47DF-A414-41B86F2BB47F}" srcOrd="4" destOrd="0" presId="urn:microsoft.com/office/officeart/2005/8/layout/chart3"/>
    <dgm:cxn modelId="{D90D6575-8F5C-44F2-BF22-8ACA43EA3D2F}" type="presParOf" srcId="{930CEDBC-14C5-46E6-B5EB-DD4944937BE0}" destId="{71439B46-D78C-48E7-BE19-19763EB895FE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9D9AC7-A45D-4695-8EC7-6F5F71A35C8F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BA558DA2-0A44-4EDA-9448-67640E66CFC6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gm:t>
    </dgm:pt>
    <dgm:pt modelId="{CBBAF727-EC63-419C-8832-7DEABB2BF001}" type="par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D2A2F858-322A-414E-8327-4B9083042FAA}" type="sib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3BC2A30A-1682-4D69-9424-49319CD25C53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gm:t>
    </dgm:pt>
    <dgm:pt modelId="{299500E3-7785-4713-B744-8552D93A5DBA}" type="par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E6146709-9B60-485B-AEF2-994B80ADC696}" type="sib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B6588B7-785A-439A-8E87-78024770E84C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gm:t>
    </dgm:pt>
    <dgm:pt modelId="{822301CB-81EA-43A8-9833-B78DF4D8EBA4}" type="par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439196B-0818-4242-8E95-0201DA4CF721}" type="sib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930CEDBC-14C5-46E6-B5EB-DD4944937BE0}" type="pres">
      <dgm:prSet presAssocID="{989D9AC7-A45D-4695-8EC7-6F5F71A35C8F}" presName="compositeShape" presStyleCnt="0">
        <dgm:presLayoutVars>
          <dgm:chMax val="7"/>
          <dgm:dir/>
          <dgm:resizeHandles val="exact"/>
        </dgm:presLayoutVars>
      </dgm:prSet>
      <dgm:spPr/>
    </dgm:pt>
    <dgm:pt modelId="{DFF4617D-6C40-45C7-9220-BD1E20F178D2}" type="pres">
      <dgm:prSet presAssocID="{989D9AC7-A45D-4695-8EC7-6F5F71A35C8F}" presName="wedge1" presStyleLbl="node1" presStyleIdx="0" presStyleCnt="3"/>
      <dgm:spPr/>
    </dgm:pt>
    <dgm:pt modelId="{3444C030-BF80-4ECA-B359-DCEFC27BAD1F}" type="pres">
      <dgm:prSet presAssocID="{989D9AC7-A45D-4695-8EC7-6F5F71A35C8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E6B5DE3-A086-4CB2-A574-9864F14C46E1}" type="pres">
      <dgm:prSet presAssocID="{989D9AC7-A45D-4695-8EC7-6F5F71A35C8F}" presName="wedge2" presStyleLbl="node1" presStyleIdx="1" presStyleCnt="3" custAng="0"/>
      <dgm:spPr/>
    </dgm:pt>
    <dgm:pt modelId="{F1455232-0210-4FEE-A223-62BC1C3AD948}" type="pres">
      <dgm:prSet presAssocID="{989D9AC7-A45D-4695-8EC7-6F5F71A35C8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E3CB84B-90FE-47DF-A414-41B86F2BB47F}" type="pres">
      <dgm:prSet presAssocID="{989D9AC7-A45D-4695-8EC7-6F5F71A35C8F}" presName="wedge3" presStyleLbl="node1" presStyleIdx="2" presStyleCnt="3"/>
      <dgm:spPr/>
    </dgm:pt>
    <dgm:pt modelId="{71439B46-D78C-48E7-BE19-19763EB895FE}" type="pres">
      <dgm:prSet presAssocID="{989D9AC7-A45D-4695-8EC7-6F5F71A35C8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0A57E1F-CF36-4F37-BF75-0F56F6F7BB93}" type="presOf" srcId="{AB6588B7-785A-439A-8E87-78024770E84C}" destId="{CE3CB84B-90FE-47DF-A414-41B86F2BB47F}" srcOrd="0" destOrd="0" presId="urn:microsoft.com/office/officeart/2005/8/layout/chart3"/>
    <dgm:cxn modelId="{4822E73E-6177-43AC-8B4A-21E1F169E15C}" type="presOf" srcId="{3BC2A30A-1682-4D69-9424-49319CD25C53}" destId="{EE6B5DE3-A086-4CB2-A574-9864F14C46E1}" srcOrd="0" destOrd="0" presId="urn:microsoft.com/office/officeart/2005/8/layout/chart3"/>
    <dgm:cxn modelId="{B39DB448-FA3E-4828-9DE1-217BD15539CA}" type="presOf" srcId="{BA558DA2-0A44-4EDA-9448-67640E66CFC6}" destId="{DFF4617D-6C40-45C7-9220-BD1E20F178D2}" srcOrd="0" destOrd="0" presId="urn:microsoft.com/office/officeart/2005/8/layout/chart3"/>
    <dgm:cxn modelId="{8E4E1A5A-0946-4347-9F03-0BBA5D1075AD}" srcId="{989D9AC7-A45D-4695-8EC7-6F5F71A35C8F}" destId="{3BC2A30A-1682-4D69-9424-49319CD25C53}" srcOrd="1" destOrd="0" parTransId="{299500E3-7785-4713-B744-8552D93A5DBA}" sibTransId="{E6146709-9B60-485B-AEF2-994B80ADC696}"/>
    <dgm:cxn modelId="{187A9E9B-50BD-4AFB-AD40-E75BCD6FFCF5}" type="presOf" srcId="{3BC2A30A-1682-4D69-9424-49319CD25C53}" destId="{F1455232-0210-4FEE-A223-62BC1C3AD948}" srcOrd="1" destOrd="0" presId="urn:microsoft.com/office/officeart/2005/8/layout/chart3"/>
    <dgm:cxn modelId="{87D871B1-3CBB-4257-96DA-9DF6F637BD18}" type="presOf" srcId="{989D9AC7-A45D-4695-8EC7-6F5F71A35C8F}" destId="{930CEDBC-14C5-46E6-B5EB-DD4944937BE0}" srcOrd="0" destOrd="0" presId="urn:microsoft.com/office/officeart/2005/8/layout/chart3"/>
    <dgm:cxn modelId="{89BAF8CE-9A26-49F7-95E8-4415E337631F}" srcId="{989D9AC7-A45D-4695-8EC7-6F5F71A35C8F}" destId="{AB6588B7-785A-439A-8E87-78024770E84C}" srcOrd="2" destOrd="0" parTransId="{822301CB-81EA-43A8-9833-B78DF4D8EBA4}" sibTransId="{A439196B-0818-4242-8E95-0201DA4CF721}"/>
    <dgm:cxn modelId="{5F4686DF-5906-40B7-8E3D-57FD184F9128}" type="presOf" srcId="{BA558DA2-0A44-4EDA-9448-67640E66CFC6}" destId="{3444C030-BF80-4ECA-B359-DCEFC27BAD1F}" srcOrd="1" destOrd="0" presId="urn:microsoft.com/office/officeart/2005/8/layout/chart3"/>
    <dgm:cxn modelId="{438CA5E2-5284-40C8-BC1B-984EEFECB190}" srcId="{989D9AC7-A45D-4695-8EC7-6F5F71A35C8F}" destId="{BA558DA2-0A44-4EDA-9448-67640E66CFC6}" srcOrd="0" destOrd="0" parTransId="{CBBAF727-EC63-419C-8832-7DEABB2BF001}" sibTransId="{D2A2F858-322A-414E-8327-4B9083042FAA}"/>
    <dgm:cxn modelId="{376741F1-CA91-408E-92F9-F8AEB380E14A}" type="presOf" srcId="{AB6588B7-785A-439A-8E87-78024770E84C}" destId="{71439B46-D78C-48E7-BE19-19763EB895FE}" srcOrd="1" destOrd="0" presId="urn:microsoft.com/office/officeart/2005/8/layout/chart3"/>
    <dgm:cxn modelId="{6CDDDEDA-E824-4793-B8CF-B944F1DE8B3F}" type="presParOf" srcId="{930CEDBC-14C5-46E6-B5EB-DD4944937BE0}" destId="{DFF4617D-6C40-45C7-9220-BD1E20F178D2}" srcOrd="0" destOrd="0" presId="urn:microsoft.com/office/officeart/2005/8/layout/chart3"/>
    <dgm:cxn modelId="{E72D5611-9E18-4A3F-8B20-51F30F801F6A}" type="presParOf" srcId="{930CEDBC-14C5-46E6-B5EB-DD4944937BE0}" destId="{3444C030-BF80-4ECA-B359-DCEFC27BAD1F}" srcOrd="1" destOrd="0" presId="urn:microsoft.com/office/officeart/2005/8/layout/chart3"/>
    <dgm:cxn modelId="{4676711E-489A-4B80-B410-C161DA0A4756}" type="presParOf" srcId="{930CEDBC-14C5-46E6-B5EB-DD4944937BE0}" destId="{EE6B5DE3-A086-4CB2-A574-9864F14C46E1}" srcOrd="2" destOrd="0" presId="urn:microsoft.com/office/officeart/2005/8/layout/chart3"/>
    <dgm:cxn modelId="{EF1B1595-78CB-4CC0-B007-8ADD814D4829}" type="presParOf" srcId="{930CEDBC-14C5-46E6-B5EB-DD4944937BE0}" destId="{F1455232-0210-4FEE-A223-62BC1C3AD948}" srcOrd="3" destOrd="0" presId="urn:microsoft.com/office/officeart/2005/8/layout/chart3"/>
    <dgm:cxn modelId="{2E8069E7-49DF-4567-A487-1783BEDF2004}" type="presParOf" srcId="{930CEDBC-14C5-46E6-B5EB-DD4944937BE0}" destId="{CE3CB84B-90FE-47DF-A414-41B86F2BB47F}" srcOrd="4" destOrd="0" presId="urn:microsoft.com/office/officeart/2005/8/layout/chart3"/>
    <dgm:cxn modelId="{D90D6575-8F5C-44F2-BF22-8ACA43EA3D2F}" type="presParOf" srcId="{930CEDBC-14C5-46E6-B5EB-DD4944937BE0}" destId="{71439B46-D78C-48E7-BE19-19763EB895FE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9D9AC7-A45D-4695-8EC7-6F5F71A35C8F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BA558DA2-0A44-4EDA-9448-67640E66CFC6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gm:t>
    </dgm:pt>
    <dgm:pt modelId="{CBBAF727-EC63-419C-8832-7DEABB2BF001}" type="par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D2A2F858-322A-414E-8327-4B9083042FAA}" type="sib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3BC2A30A-1682-4D69-9424-49319CD25C53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gm:t>
    </dgm:pt>
    <dgm:pt modelId="{299500E3-7785-4713-B744-8552D93A5DBA}" type="par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E6146709-9B60-485B-AEF2-994B80ADC696}" type="sib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B6588B7-785A-439A-8E87-78024770E84C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gm:t>
    </dgm:pt>
    <dgm:pt modelId="{822301CB-81EA-43A8-9833-B78DF4D8EBA4}" type="par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439196B-0818-4242-8E95-0201DA4CF721}" type="sib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930CEDBC-14C5-46E6-B5EB-DD4944937BE0}" type="pres">
      <dgm:prSet presAssocID="{989D9AC7-A45D-4695-8EC7-6F5F71A35C8F}" presName="compositeShape" presStyleCnt="0">
        <dgm:presLayoutVars>
          <dgm:chMax val="7"/>
          <dgm:dir/>
          <dgm:resizeHandles val="exact"/>
        </dgm:presLayoutVars>
      </dgm:prSet>
      <dgm:spPr/>
    </dgm:pt>
    <dgm:pt modelId="{DFF4617D-6C40-45C7-9220-BD1E20F178D2}" type="pres">
      <dgm:prSet presAssocID="{989D9AC7-A45D-4695-8EC7-6F5F71A35C8F}" presName="wedge1" presStyleLbl="node1" presStyleIdx="0" presStyleCnt="3"/>
      <dgm:spPr/>
    </dgm:pt>
    <dgm:pt modelId="{3444C030-BF80-4ECA-B359-DCEFC27BAD1F}" type="pres">
      <dgm:prSet presAssocID="{989D9AC7-A45D-4695-8EC7-6F5F71A35C8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E6B5DE3-A086-4CB2-A574-9864F14C46E1}" type="pres">
      <dgm:prSet presAssocID="{989D9AC7-A45D-4695-8EC7-6F5F71A35C8F}" presName="wedge2" presStyleLbl="node1" presStyleIdx="1" presStyleCnt="3" custAng="0"/>
      <dgm:spPr/>
    </dgm:pt>
    <dgm:pt modelId="{F1455232-0210-4FEE-A223-62BC1C3AD948}" type="pres">
      <dgm:prSet presAssocID="{989D9AC7-A45D-4695-8EC7-6F5F71A35C8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E3CB84B-90FE-47DF-A414-41B86F2BB47F}" type="pres">
      <dgm:prSet presAssocID="{989D9AC7-A45D-4695-8EC7-6F5F71A35C8F}" presName="wedge3" presStyleLbl="node1" presStyleIdx="2" presStyleCnt="3"/>
      <dgm:spPr/>
    </dgm:pt>
    <dgm:pt modelId="{71439B46-D78C-48E7-BE19-19763EB895FE}" type="pres">
      <dgm:prSet presAssocID="{989D9AC7-A45D-4695-8EC7-6F5F71A35C8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0A57E1F-CF36-4F37-BF75-0F56F6F7BB93}" type="presOf" srcId="{AB6588B7-785A-439A-8E87-78024770E84C}" destId="{CE3CB84B-90FE-47DF-A414-41B86F2BB47F}" srcOrd="0" destOrd="0" presId="urn:microsoft.com/office/officeart/2005/8/layout/chart3"/>
    <dgm:cxn modelId="{4822E73E-6177-43AC-8B4A-21E1F169E15C}" type="presOf" srcId="{3BC2A30A-1682-4D69-9424-49319CD25C53}" destId="{EE6B5DE3-A086-4CB2-A574-9864F14C46E1}" srcOrd="0" destOrd="0" presId="urn:microsoft.com/office/officeart/2005/8/layout/chart3"/>
    <dgm:cxn modelId="{B39DB448-FA3E-4828-9DE1-217BD15539CA}" type="presOf" srcId="{BA558DA2-0A44-4EDA-9448-67640E66CFC6}" destId="{DFF4617D-6C40-45C7-9220-BD1E20F178D2}" srcOrd="0" destOrd="0" presId="urn:microsoft.com/office/officeart/2005/8/layout/chart3"/>
    <dgm:cxn modelId="{8E4E1A5A-0946-4347-9F03-0BBA5D1075AD}" srcId="{989D9AC7-A45D-4695-8EC7-6F5F71A35C8F}" destId="{3BC2A30A-1682-4D69-9424-49319CD25C53}" srcOrd="1" destOrd="0" parTransId="{299500E3-7785-4713-B744-8552D93A5DBA}" sibTransId="{E6146709-9B60-485B-AEF2-994B80ADC696}"/>
    <dgm:cxn modelId="{187A9E9B-50BD-4AFB-AD40-E75BCD6FFCF5}" type="presOf" srcId="{3BC2A30A-1682-4D69-9424-49319CD25C53}" destId="{F1455232-0210-4FEE-A223-62BC1C3AD948}" srcOrd="1" destOrd="0" presId="urn:microsoft.com/office/officeart/2005/8/layout/chart3"/>
    <dgm:cxn modelId="{87D871B1-3CBB-4257-96DA-9DF6F637BD18}" type="presOf" srcId="{989D9AC7-A45D-4695-8EC7-6F5F71A35C8F}" destId="{930CEDBC-14C5-46E6-B5EB-DD4944937BE0}" srcOrd="0" destOrd="0" presId="urn:microsoft.com/office/officeart/2005/8/layout/chart3"/>
    <dgm:cxn modelId="{89BAF8CE-9A26-49F7-95E8-4415E337631F}" srcId="{989D9AC7-A45D-4695-8EC7-6F5F71A35C8F}" destId="{AB6588B7-785A-439A-8E87-78024770E84C}" srcOrd="2" destOrd="0" parTransId="{822301CB-81EA-43A8-9833-B78DF4D8EBA4}" sibTransId="{A439196B-0818-4242-8E95-0201DA4CF721}"/>
    <dgm:cxn modelId="{5F4686DF-5906-40B7-8E3D-57FD184F9128}" type="presOf" srcId="{BA558DA2-0A44-4EDA-9448-67640E66CFC6}" destId="{3444C030-BF80-4ECA-B359-DCEFC27BAD1F}" srcOrd="1" destOrd="0" presId="urn:microsoft.com/office/officeart/2005/8/layout/chart3"/>
    <dgm:cxn modelId="{438CA5E2-5284-40C8-BC1B-984EEFECB190}" srcId="{989D9AC7-A45D-4695-8EC7-6F5F71A35C8F}" destId="{BA558DA2-0A44-4EDA-9448-67640E66CFC6}" srcOrd="0" destOrd="0" parTransId="{CBBAF727-EC63-419C-8832-7DEABB2BF001}" sibTransId="{D2A2F858-322A-414E-8327-4B9083042FAA}"/>
    <dgm:cxn modelId="{376741F1-CA91-408E-92F9-F8AEB380E14A}" type="presOf" srcId="{AB6588B7-785A-439A-8E87-78024770E84C}" destId="{71439B46-D78C-48E7-BE19-19763EB895FE}" srcOrd="1" destOrd="0" presId="urn:microsoft.com/office/officeart/2005/8/layout/chart3"/>
    <dgm:cxn modelId="{6CDDDEDA-E824-4793-B8CF-B944F1DE8B3F}" type="presParOf" srcId="{930CEDBC-14C5-46E6-B5EB-DD4944937BE0}" destId="{DFF4617D-6C40-45C7-9220-BD1E20F178D2}" srcOrd="0" destOrd="0" presId="urn:microsoft.com/office/officeart/2005/8/layout/chart3"/>
    <dgm:cxn modelId="{E72D5611-9E18-4A3F-8B20-51F30F801F6A}" type="presParOf" srcId="{930CEDBC-14C5-46E6-B5EB-DD4944937BE0}" destId="{3444C030-BF80-4ECA-B359-DCEFC27BAD1F}" srcOrd="1" destOrd="0" presId="urn:microsoft.com/office/officeart/2005/8/layout/chart3"/>
    <dgm:cxn modelId="{4676711E-489A-4B80-B410-C161DA0A4756}" type="presParOf" srcId="{930CEDBC-14C5-46E6-B5EB-DD4944937BE0}" destId="{EE6B5DE3-A086-4CB2-A574-9864F14C46E1}" srcOrd="2" destOrd="0" presId="urn:microsoft.com/office/officeart/2005/8/layout/chart3"/>
    <dgm:cxn modelId="{EF1B1595-78CB-4CC0-B007-8ADD814D4829}" type="presParOf" srcId="{930CEDBC-14C5-46E6-B5EB-DD4944937BE0}" destId="{F1455232-0210-4FEE-A223-62BC1C3AD948}" srcOrd="3" destOrd="0" presId="urn:microsoft.com/office/officeart/2005/8/layout/chart3"/>
    <dgm:cxn modelId="{2E8069E7-49DF-4567-A487-1783BEDF2004}" type="presParOf" srcId="{930CEDBC-14C5-46E6-B5EB-DD4944937BE0}" destId="{CE3CB84B-90FE-47DF-A414-41B86F2BB47F}" srcOrd="4" destOrd="0" presId="urn:microsoft.com/office/officeart/2005/8/layout/chart3"/>
    <dgm:cxn modelId="{D90D6575-8F5C-44F2-BF22-8ACA43EA3D2F}" type="presParOf" srcId="{930CEDBC-14C5-46E6-B5EB-DD4944937BE0}" destId="{71439B46-D78C-48E7-BE19-19763EB895FE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9D9AC7-A45D-4695-8EC7-6F5F71A35C8F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BA558DA2-0A44-4EDA-9448-67640E66CFC6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gm:t>
    </dgm:pt>
    <dgm:pt modelId="{CBBAF727-EC63-419C-8832-7DEABB2BF001}" type="par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D2A2F858-322A-414E-8327-4B9083042FAA}" type="sib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3BC2A30A-1682-4D69-9424-49319CD25C53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gm:t>
    </dgm:pt>
    <dgm:pt modelId="{299500E3-7785-4713-B744-8552D93A5DBA}" type="par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E6146709-9B60-485B-AEF2-994B80ADC696}" type="sib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B6588B7-785A-439A-8E87-78024770E84C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gm:t>
    </dgm:pt>
    <dgm:pt modelId="{822301CB-81EA-43A8-9833-B78DF4D8EBA4}" type="par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439196B-0818-4242-8E95-0201DA4CF721}" type="sib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930CEDBC-14C5-46E6-B5EB-DD4944937BE0}" type="pres">
      <dgm:prSet presAssocID="{989D9AC7-A45D-4695-8EC7-6F5F71A35C8F}" presName="compositeShape" presStyleCnt="0">
        <dgm:presLayoutVars>
          <dgm:chMax val="7"/>
          <dgm:dir/>
          <dgm:resizeHandles val="exact"/>
        </dgm:presLayoutVars>
      </dgm:prSet>
      <dgm:spPr/>
    </dgm:pt>
    <dgm:pt modelId="{DFF4617D-6C40-45C7-9220-BD1E20F178D2}" type="pres">
      <dgm:prSet presAssocID="{989D9AC7-A45D-4695-8EC7-6F5F71A35C8F}" presName="wedge1" presStyleLbl="node1" presStyleIdx="0" presStyleCnt="3"/>
      <dgm:spPr/>
    </dgm:pt>
    <dgm:pt modelId="{3444C030-BF80-4ECA-B359-DCEFC27BAD1F}" type="pres">
      <dgm:prSet presAssocID="{989D9AC7-A45D-4695-8EC7-6F5F71A35C8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E6B5DE3-A086-4CB2-A574-9864F14C46E1}" type="pres">
      <dgm:prSet presAssocID="{989D9AC7-A45D-4695-8EC7-6F5F71A35C8F}" presName="wedge2" presStyleLbl="node1" presStyleIdx="1" presStyleCnt="3" custAng="0"/>
      <dgm:spPr/>
    </dgm:pt>
    <dgm:pt modelId="{F1455232-0210-4FEE-A223-62BC1C3AD948}" type="pres">
      <dgm:prSet presAssocID="{989D9AC7-A45D-4695-8EC7-6F5F71A35C8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E3CB84B-90FE-47DF-A414-41B86F2BB47F}" type="pres">
      <dgm:prSet presAssocID="{989D9AC7-A45D-4695-8EC7-6F5F71A35C8F}" presName="wedge3" presStyleLbl="node1" presStyleIdx="2" presStyleCnt="3"/>
      <dgm:spPr/>
    </dgm:pt>
    <dgm:pt modelId="{71439B46-D78C-48E7-BE19-19763EB895FE}" type="pres">
      <dgm:prSet presAssocID="{989D9AC7-A45D-4695-8EC7-6F5F71A35C8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0A57E1F-CF36-4F37-BF75-0F56F6F7BB93}" type="presOf" srcId="{AB6588B7-785A-439A-8E87-78024770E84C}" destId="{CE3CB84B-90FE-47DF-A414-41B86F2BB47F}" srcOrd="0" destOrd="0" presId="urn:microsoft.com/office/officeart/2005/8/layout/chart3"/>
    <dgm:cxn modelId="{4822E73E-6177-43AC-8B4A-21E1F169E15C}" type="presOf" srcId="{3BC2A30A-1682-4D69-9424-49319CD25C53}" destId="{EE6B5DE3-A086-4CB2-A574-9864F14C46E1}" srcOrd="0" destOrd="0" presId="urn:microsoft.com/office/officeart/2005/8/layout/chart3"/>
    <dgm:cxn modelId="{B39DB448-FA3E-4828-9DE1-217BD15539CA}" type="presOf" srcId="{BA558DA2-0A44-4EDA-9448-67640E66CFC6}" destId="{DFF4617D-6C40-45C7-9220-BD1E20F178D2}" srcOrd="0" destOrd="0" presId="urn:microsoft.com/office/officeart/2005/8/layout/chart3"/>
    <dgm:cxn modelId="{8E4E1A5A-0946-4347-9F03-0BBA5D1075AD}" srcId="{989D9AC7-A45D-4695-8EC7-6F5F71A35C8F}" destId="{3BC2A30A-1682-4D69-9424-49319CD25C53}" srcOrd="1" destOrd="0" parTransId="{299500E3-7785-4713-B744-8552D93A5DBA}" sibTransId="{E6146709-9B60-485B-AEF2-994B80ADC696}"/>
    <dgm:cxn modelId="{187A9E9B-50BD-4AFB-AD40-E75BCD6FFCF5}" type="presOf" srcId="{3BC2A30A-1682-4D69-9424-49319CD25C53}" destId="{F1455232-0210-4FEE-A223-62BC1C3AD948}" srcOrd="1" destOrd="0" presId="urn:microsoft.com/office/officeart/2005/8/layout/chart3"/>
    <dgm:cxn modelId="{87D871B1-3CBB-4257-96DA-9DF6F637BD18}" type="presOf" srcId="{989D9AC7-A45D-4695-8EC7-6F5F71A35C8F}" destId="{930CEDBC-14C5-46E6-B5EB-DD4944937BE0}" srcOrd="0" destOrd="0" presId="urn:microsoft.com/office/officeart/2005/8/layout/chart3"/>
    <dgm:cxn modelId="{89BAF8CE-9A26-49F7-95E8-4415E337631F}" srcId="{989D9AC7-A45D-4695-8EC7-6F5F71A35C8F}" destId="{AB6588B7-785A-439A-8E87-78024770E84C}" srcOrd="2" destOrd="0" parTransId="{822301CB-81EA-43A8-9833-B78DF4D8EBA4}" sibTransId="{A439196B-0818-4242-8E95-0201DA4CF721}"/>
    <dgm:cxn modelId="{5F4686DF-5906-40B7-8E3D-57FD184F9128}" type="presOf" srcId="{BA558DA2-0A44-4EDA-9448-67640E66CFC6}" destId="{3444C030-BF80-4ECA-B359-DCEFC27BAD1F}" srcOrd="1" destOrd="0" presId="urn:microsoft.com/office/officeart/2005/8/layout/chart3"/>
    <dgm:cxn modelId="{438CA5E2-5284-40C8-BC1B-984EEFECB190}" srcId="{989D9AC7-A45D-4695-8EC7-6F5F71A35C8F}" destId="{BA558DA2-0A44-4EDA-9448-67640E66CFC6}" srcOrd="0" destOrd="0" parTransId="{CBBAF727-EC63-419C-8832-7DEABB2BF001}" sibTransId="{D2A2F858-322A-414E-8327-4B9083042FAA}"/>
    <dgm:cxn modelId="{376741F1-CA91-408E-92F9-F8AEB380E14A}" type="presOf" srcId="{AB6588B7-785A-439A-8E87-78024770E84C}" destId="{71439B46-D78C-48E7-BE19-19763EB895FE}" srcOrd="1" destOrd="0" presId="urn:microsoft.com/office/officeart/2005/8/layout/chart3"/>
    <dgm:cxn modelId="{6CDDDEDA-E824-4793-B8CF-B944F1DE8B3F}" type="presParOf" srcId="{930CEDBC-14C5-46E6-B5EB-DD4944937BE0}" destId="{DFF4617D-6C40-45C7-9220-BD1E20F178D2}" srcOrd="0" destOrd="0" presId="urn:microsoft.com/office/officeart/2005/8/layout/chart3"/>
    <dgm:cxn modelId="{E72D5611-9E18-4A3F-8B20-51F30F801F6A}" type="presParOf" srcId="{930CEDBC-14C5-46E6-B5EB-DD4944937BE0}" destId="{3444C030-BF80-4ECA-B359-DCEFC27BAD1F}" srcOrd="1" destOrd="0" presId="urn:microsoft.com/office/officeart/2005/8/layout/chart3"/>
    <dgm:cxn modelId="{4676711E-489A-4B80-B410-C161DA0A4756}" type="presParOf" srcId="{930CEDBC-14C5-46E6-B5EB-DD4944937BE0}" destId="{EE6B5DE3-A086-4CB2-A574-9864F14C46E1}" srcOrd="2" destOrd="0" presId="urn:microsoft.com/office/officeart/2005/8/layout/chart3"/>
    <dgm:cxn modelId="{EF1B1595-78CB-4CC0-B007-8ADD814D4829}" type="presParOf" srcId="{930CEDBC-14C5-46E6-B5EB-DD4944937BE0}" destId="{F1455232-0210-4FEE-A223-62BC1C3AD948}" srcOrd="3" destOrd="0" presId="urn:microsoft.com/office/officeart/2005/8/layout/chart3"/>
    <dgm:cxn modelId="{2E8069E7-49DF-4567-A487-1783BEDF2004}" type="presParOf" srcId="{930CEDBC-14C5-46E6-B5EB-DD4944937BE0}" destId="{CE3CB84B-90FE-47DF-A414-41B86F2BB47F}" srcOrd="4" destOrd="0" presId="urn:microsoft.com/office/officeart/2005/8/layout/chart3"/>
    <dgm:cxn modelId="{D90D6575-8F5C-44F2-BF22-8ACA43EA3D2F}" type="presParOf" srcId="{930CEDBC-14C5-46E6-B5EB-DD4944937BE0}" destId="{71439B46-D78C-48E7-BE19-19763EB895FE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9D9AC7-A45D-4695-8EC7-6F5F71A35C8F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BA558DA2-0A44-4EDA-9448-67640E66CFC6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gm:t>
    </dgm:pt>
    <dgm:pt modelId="{CBBAF727-EC63-419C-8832-7DEABB2BF001}" type="par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D2A2F858-322A-414E-8327-4B9083042FAA}" type="sibTrans" cxnId="{438CA5E2-5284-40C8-BC1B-984EEFECB190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3BC2A30A-1682-4D69-9424-49319CD25C53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gm:t>
    </dgm:pt>
    <dgm:pt modelId="{299500E3-7785-4713-B744-8552D93A5DBA}" type="par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E6146709-9B60-485B-AEF2-994B80ADC696}" type="sibTrans" cxnId="{8E4E1A5A-0946-4347-9F03-0BBA5D1075AD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B6588B7-785A-439A-8E87-78024770E84C}">
      <dgm:prSet phldrT="[Text]"/>
      <dgm:spPr/>
      <dgm:t>
        <a:bodyPr/>
        <a:lstStyle/>
        <a:p>
          <a:r>
            <a:rPr lang="de-DE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gm:t>
    </dgm:pt>
    <dgm:pt modelId="{822301CB-81EA-43A8-9833-B78DF4D8EBA4}" type="par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A439196B-0818-4242-8E95-0201DA4CF721}" type="sibTrans" cxnId="{89BAF8CE-9A26-49F7-95E8-4415E337631F}">
      <dgm:prSet/>
      <dgm:spPr/>
      <dgm:t>
        <a:bodyPr/>
        <a:lstStyle/>
        <a:p>
          <a:endParaRPr lang="de-DE">
            <a:solidFill>
              <a:srgbClr val="00FF00"/>
            </a:solidFill>
            <a:highlight>
              <a:srgbClr val="FF00FF"/>
            </a:highlight>
          </a:endParaRPr>
        </a:p>
      </dgm:t>
    </dgm:pt>
    <dgm:pt modelId="{930CEDBC-14C5-46E6-B5EB-DD4944937BE0}" type="pres">
      <dgm:prSet presAssocID="{989D9AC7-A45D-4695-8EC7-6F5F71A35C8F}" presName="compositeShape" presStyleCnt="0">
        <dgm:presLayoutVars>
          <dgm:chMax val="7"/>
          <dgm:dir/>
          <dgm:resizeHandles val="exact"/>
        </dgm:presLayoutVars>
      </dgm:prSet>
      <dgm:spPr/>
    </dgm:pt>
    <dgm:pt modelId="{DFF4617D-6C40-45C7-9220-BD1E20F178D2}" type="pres">
      <dgm:prSet presAssocID="{989D9AC7-A45D-4695-8EC7-6F5F71A35C8F}" presName="wedge1" presStyleLbl="node1" presStyleIdx="0" presStyleCnt="3"/>
      <dgm:spPr/>
    </dgm:pt>
    <dgm:pt modelId="{3444C030-BF80-4ECA-B359-DCEFC27BAD1F}" type="pres">
      <dgm:prSet presAssocID="{989D9AC7-A45D-4695-8EC7-6F5F71A35C8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E6B5DE3-A086-4CB2-A574-9864F14C46E1}" type="pres">
      <dgm:prSet presAssocID="{989D9AC7-A45D-4695-8EC7-6F5F71A35C8F}" presName="wedge2" presStyleLbl="node1" presStyleIdx="1" presStyleCnt="3" custAng="0"/>
      <dgm:spPr/>
    </dgm:pt>
    <dgm:pt modelId="{F1455232-0210-4FEE-A223-62BC1C3AD948}" type="pres">
      <dgm:prSet presAssocID="{989D9AC7-A45D-4695-8EC7-6F5F71A35C8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E3CB84B-90FE-47DF-A414-41B86F2BB47F}" type="pres">
      <dgm:prSet presAssocID="{989D9AC7-A45D-4695-8EC7-6F5F71A35C8F}" presName="wedge3" presStyleLbl="node1" presStyleIdx="2" presStyleCnt="3"/>
      <dgm:spPr/>
    </dgm:pt>
    <dgm:pt modelId="{71439B46-D78C-48E7-BE19-19763EB895FE}" type="pres">
      <dgm:prSet presAssocID="{989D9AC7-A45D-4695-8EC7-6F5F71A35C8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0A57E1F-CF36-4F37-BF75-0F56F6F7BB93}" type="presOf" srcId="{AB6588B7-785A-439A-8E87-78024770E84C}" destId="{CE3CB84B-90FE-47DF-A414-41B86F2BB47F}" srcOrd="0" destOrd="0" presId="urn:microsoft.com/office/officeart/2005/8/layout/chart3"/>
    <dgm:cxn modelId="{4822E73E-6177-43AC-8B4A-21E1F169E15C}" type="presOf" srcId="{3BC2A30A-1682-4D69-9424-49319CD25C53}" destId="{EE6B5DE3-A086-4CB2-A574-9864F14C46E1}" srcOrd="0" destOrd="0" presId="urn:microsoft.com/office/officeart/2005/8/layout/chart3"/>
    <dgm:cxn modelId="{B39DB448-FA3E-4828-9DE1-217BD15539CA}" type="presOf" srcId="{BA558DA2-0A44-4EDA-9448-67640E66CFC6}" destId="{DFF4617D-6C40-45C7-9220-BD1E20F178D2}" srcOrd="0" destOrd="0" presId="urn:microsoft.com/office/officeart/2005/8/layout/chart3"/>
    <dgm:cxn modelId="{8E4E1A5A-0946-4347-9F03-0BBA5D1075AD}" srcId="{989D9AC7-A45D-4695-8EC7-6F5F71A35C8F}" destId="{3BC2A30A-1682-4D69-9424-49319CD25C53}" srcOrd="1" destOrd="0" parTransId="{299500E3-7785-4713-B744-8552D93A5DBA}" sibTransId="{E6146709-9B60-485B-AEF2-994B80ADC696}"/>
    <dgm:cxn modelId="{187A9E9B-50BD-4AFB-AD40-E75BCD6FFCF5}" type="presOf" srcId="{3BC2A30A-1682-4D69-9424-49319CD25C53}" destId="{F1455232-0210-4FEE-A223-62BC1C3AD948}" srcOrd="1" destOrd="0" presId="urn:microsoft.com/office/officeart/2005/8/layout/chart3"/>
    <dgm:cxn modelId="{87D871B1-3CBB-4257-96DA-9DF6F637BD18}" type="presOf" srcId="{989D9AC7-A45D-4695-8EC7-6F5F71A35C8F}" destId="{930CEDBC-14C5-46E6-B5EB-DD4944937BE0}" srcOrd="0" destOrd="0" presId="urn:microsoft.com/office/officeart/2005/8/layout/chart3"/>
    <dgm:cxn modelId="{89BAF8CE-9A26-49F7-95E8-4415E337631F}" srcId="{989D9AC7-A45D-4695-8EC7-6F5F71A35C8F}" destId="{AB6588B7-785A-439A-8E87-78024770E84C}" srcOrd="2" destOrd="0" parTransId="{822301CB-81EA-43A8-9833-B78DF4D8EBA4}" sibTransId="{A439196B-0818-4242-8E95-0201DA4CF721}"/>
    <dgm:cxn modelId="{5F4686DF-5906-40B7-8E3D-57FD184F9128}" type="presOf" srcId="{BA558DA2-0A44-4EDA-9448-67640E66CFC6}" destId="{3444C030-BF80-4ECA-B359-DCEFC27BAD1F}" srcOrd="1" destOrd="0" presId="urn:microsoft.com/office/officeart/2005/8/layout/chart3"/>
    <dgm:cxn modelId="{438CA5E2-5284-40C8-BC1B-984EEFECB190}" srcId="{989D9AC7-A45D-4695-8EC7-6F5F71A35C8F}" destId="{BA558DA2-0A44-4EDA-9448-67640E66CFC6}" srcOrd="0" destOrd="0" parTransId="{CBBAF727-EC63-419C-8832-7DEABB2BF001}" sibTransId="{D2A2F858-322A-414E-8327-4B9083042FAA}"/>
    <dgm:cxn modelId="{376741F1-CA91-408E-92F9-F8AEB380E14A}" type="presOf" srcId="{AB6588B7-785A-439A-8E87-78024770E84C}" destId="{71439B46-D78C-48E7-BE19-19763EB895FE}" srcOrd="1" destOrd="0" presId="urn:microsoft.com/office/officeart/2005/8/layout/chart3"/>
    <dgm:cxn modelId="{6CDDDEDA-E824-4793-B8CF-B944F1DE8B3F}" type="presParOf" srcId="{930CEDBC-14C5-46E6-B5EB-DD4944937BE0}" destId="{DFF4617D-6C40-45C7-9220-BD1E20F178D2}" srcOrd="0" destOrd="0" presId="urn:microsoft.com/office/officeart/2005/8/layout/chart3"/>
    <dgm:cxn modelId="{E72D5611-9E18-4A3F-8B20-51F30F801F6A}" type="presParOf" srcId="{930CEDBC-14C5-46E6-B5EB-DD4944937BE0}" destId="{3444C030-BF80-4ECA-B359-DCEFC27BAD1F}" srcOrd="1" destOrd="0" presId="urn:microsoft.com/office/officeart/2005/8/layout/chart3"/>
    <dgm:cxn modelId="{4676711E-489A-4B80-B410-C161DA0A4756}" type="presParOf" srcId="{930CEDBC-14C5-46E6-B5EB-DD4944937BE0}" destId="{EE6B5DE3-A086-4CB2-A574-9864F14C46E1}" srcOrd="2" destOrd="0" presId="urn:microsoft.com/office/officeart/2005/8/layout/chart3"/>
    <dgm:cxn modelId="{EF1B1595-78CB-4CC0-B007-8ADD814D4829}" type="presParOf" srcId="{930CEDBC-14C5-46E6-B5EB-DD4944937BE0}" destId="{F1455232-0210-4FEE-A223-62BC1C3AD948}" srcOrd="3" destOrd="0" presId="urn:microsoft.com/office/officeart/2005/8/layout/chart3"/>
    <dgm:cxn modelId="{2E8069E7-49DF-4567-A487-1783BEDF2004}" type="presParOf" srcId="{930CEDBC-14C5-46E6-B5EB-DD4944937BE0}" destId="{CE3CB84B-90FE-47DF-A414-41B86F2BB47F}" srcOrd="4" destOrd="0" presId="urn:microsoft.com/office/officeart/2005/8/layout/chart3"/>
    <dgm:cxn modelId="{D90D6575-8F5C-44F2-BF22-8ACA43EA3D2F}" type="presParOf" srcId="{930CEDBC-14C5-46E6-B5EB-DD4944937BE0}" destId="{71439B46-D78C-48E7-BE19-19763EB895FE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4617D-6C40-45C7-9220-BD1E20F178D2}">
      <dsp:nvSpPr>
        <dsp:cNvPr id="0" name=""/>
        <dsp:cNvSpPr/>
      </dsp:nvSpPr>
      <dsp:spPr>
        <a:xfrm>
          <a:off x="92347" y="53465"/>
          <a:ext cx="665353" cy="66535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sp:txBody>
      <dsp:txXfrm>
        <a:off x="454094" y="176239"/>
        <a:ext cx="225745" cy="221784"/>
      </dsp:txXfrm>
    </dsp:sp>
    <dsp:sp modelId="{EE6B5DE3-A086-4CB2-A574-9864F14C46E1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sp:txBody>
      <dsp:txXfrm>
        <a:off x="240230" y="493074"/>
        <a:ext cx="300993" cy="205942"/>
      </dsp:txXfrm>
    </dsp:sp>
    <dsp:sp modelId="{CE3CB84B-90FE-47DF-A414-41B86F2BB47F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sp:txBody>
      <dsp:txXfrm>
        <a:off x="129338" y="203962"/>
        <a:ext cx="225745" cy="2217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4617D-6C40-45C7-9220-BD1E20F178D2}">
      <dsp:nvSpPr>
        <dsp:cNvPr id="0" name=""/>
        <dsp:cNvSpPr/>
      </dsp:nvSpPr>
      <dsp:spPr>
        <a:xfrm>
          <a:off x="92347" y="53465"/>
          <a:ext cx="665353" cy="66535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sp:txBody>
      <dsp:txXfrm>
        <a:off x="454094" y="176239"/>
        <a:ext cx="225745" cy="221784"/>
      </dsp:txXfrm>
    </dsp:sp>
    <dsp:sp modelId="{EE6B5DE3-A086-4CB2-A574-9864F14C46E1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sp:txBody>
      <dsp:txXfrm>
        <a:off x="240230" y="493074"/>
        <a:ext cx="300993" cy="205942"/>
      </dsp:txXfrm>
    </dsp:sp>
    <dsp:sp modelId="{CE3CB84B-90FE-47DF-A414-41B86F2BB47F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sp:txBody>
      <dsp:txXfrm>
        <a:off x="129338" y="203962"/>
        <a:ext cx="225745" cy="2217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4617D-6C40-45C7-9220-BD1E20F178D2}">
      <dsp:nvSpPr>
        <dsp:cNvPr id="0" name=""/>
        <dsp:cNvSpPr/>
      </dsp:nvSpPr>
      <dsp:spPr>
        <a:xfrm>
          <a:off x="92347" y="53465"/>
          <a:ext cx="665353" cy="66535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sp:txBody>
      <dsp:txXfrm>
        <a:off x="454094" y="176239"/>
        <a:ext cx="225745" cy="221784"/>
      </dsp:txXfrm>
    </dsp:sp>
    <dsp:sp modelId="{EE6B5DE3-A086-4CB2-A574-9864F14C46E1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sp:txBody>
      <dsp:txXfrm>
        <a:off x="240230" y="493074"/>
        <a:ext cx="300993" cy="205942"/>
      </dsp:txXfrm>
    </dsp:sp>
    <dsp:sp modelId="{CE3CB84B-90FE-47DF-A414-41B86F2BB47F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sp:txBody>
      <dsp:txXfrm>
        <a:off x="129338" y="203962"/>
        <a:ext cx="225745" cy="2217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4617D-6C40-45C7-9220-BD1E20F178D2}">
      <dsp:nvSpPr>
        <dsp:cNvPr id="0" name=""/>
        <dsp:cNvSpPr/>
      </dsp:nvSpPr>
      <dsp:spPr>
        <a:xfrm>
          <a:off x="92347" y="53465"/>
          <a:ext cx="665353" cy="66535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sp:txBody>
      <dsp:txXfrm>
        <a:off x="454094" y="176239"/>
        <a:ext cx="225745" cy="221784"/>
      </dsp:txXfrm>
    </dsp:sp>
    <dsp:sp modelId="{EE6B5DE3-A086-4CB2-A574-9864F14C46E1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sp:txBody>
      <dsp:txXfrm>
        <a:off x="240230" y="493074"/>
        <a:ext cx="300993" cy="205942"/>
      </dsp:txXfrm>
    </dsp:sp>
    <dsp:sp modelId="{CE3CB84B-90FE-47DF-A414-41B86F2BB47F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sp:txBody>
      <dsp:txXfrm>
        <a:off x="129338" y="203962"/>
        <a:ext cx="225745" cy="2217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4617D-6C40-45C7-9220-BD1E20F178D2}">
      <dsp:nvSpPr>
        <dsp:cNvPr id="0" name=""/>
        <dsp:cNvSpPr/>
      </dsp:nvSpPr>
      <dsp:spPr>
        <a:xfrm>
          <a:off x="92347" y="53465"/>
          <a:ext cx="665353" cy="66535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Grunddienst</a:t>
          </a:r>
        </a:p>
      </dsp:txBody>
      <dsp:txXfrm>
        <a:off x="454094" y="176239"/>
        <a:ext cx="225745" cy="221784"/>
      </dsp:txXfrm>
    </dsp:sp>
    <dsp:sp modelId="{EE6B5DE3-A086-4CB2-A574-9864F14C46E1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Schwerpunkt</a:t>
          </a:r>
        </a:p>
      </dsp:txBody>
      <dsp:txXfrm>
        <a:off x="240230" y="493074"/>
        <a:ext cx="300993" cy="205942"/>
      </dsp:txXfrm>
    </dsp:sp>
    <dsp:sp modelId="{CE3CB84B-90FE-47DF-A414-41B86F2BB47F}">
      <dsp:nvSpPr>
        <dsp:cNvPr id="0" name=""/>
        <dsp:cNvSpPr/>
      </dsp:nvSpPr>
      <dsp:spPr>
        <a:xfrm>
          <a:off x="58050" y="73268"/>
          <a:ext cx="665353" cy="665353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00" kern="1200" dirty="0">
              <a:solidFill>
                <a:srgbClr val="00FF00"/>
              </a:solidFill>
              <a:highlight>
                <a:srgbClr val="FF00FF"/>
              </a:highlight>
            </a:rPr>
            <a:t>Leitung</a:t>
          </a:r>
        </a:p>
      </dsp:txBody>
      <dsp:txXfrm>
        <a:off x="129338" y="203962"/>
        <a:ext cx="225745" cy="221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993" y="2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01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993" y="942801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A6A337-94EF-4F1E-84BA-8F4E057A46C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787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993" y="2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6125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5"/>
            <a:ext cx="533527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01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993" y="942801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8" tIns="45944" rIns="91888" bIns="4594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5B55CE-F158-4EFF-A6F0-37976B6F62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5196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60EB03-45BF-47AF-96DA-EF5B6B5A044A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5B55CE-F158-4EFF-A6F0-37976B6F628C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4321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6300788" y="0"/>
            <a:ext cx="0" cy="1916113"/>
          </a:xfrm>
          <a:prstGeom prst="line">
            <a:avLst/>
          </a:prstGeom>
          <a:noFill/>
          <a:ln w="19050">
            <a:solidFill>
              <a:srgbClr val="B028B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5" name="Picture 5" descr="ELK-WU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765175"/>
            <a:ext cx="2232025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6"/>
          <p:cNvSpPr>
            <a:spLocks noChangeShapeType="1"/>
          </p:cNvSpPr>
          <p:nvPr/>
        </p:nvSpPr>
        <p:spPr bwMode="auto">
          <a:xfrm flipH="1">
            <a:off x="250825" y="3573463"/>
            <a:ext cx="8569325" cy="0"/>
          </a:xfrm>
          <a:prstGeom prst="line">
            <a:avLst/>
          </a:prstGeom>
          <a:noFill/>
          <a:ln w="76200">
            <a:solidFill>
              <a:srgbClr val="B028B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42875" y="6523038"/>
            <a:ext cx="57610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de-DE" sz="1400">
              <a:latin typeface="Arial Narrow" pitchFamily="34" charset="0"/>
            </a:endParaRPr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142875" y="6704013"/>
            <a:ext cx="5832475" cy="107950"/>
            <a:chOff x="113" y="4224"/>
            <a:chExt cx="3674" cy="68"/>
          </a:xfrm>
        </p:grpSpPr>
        <p:sp>
          <p:nvSpPr>
            <p:cNvPr id="9" name="Line 9"/>
            <p:cNvSpPr>
              <a:spLocks noChangeShapeType="1"/>
            </p:cNvSpPr>
            <p:nvPr userDrawn="1"/>
          </p:nvSpPr>
          <p:spPr bwMode="auto">
            <a:xfrm>
              <a:off x="113" y="4292"/>
              <a:ext cx="3674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3719" y="4224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6581775" y="6704013"/>
            <a:ext cx="1122363" cy="107950"/>
            <a:chOff x="4037" y="3362"/>
            <a:chExt cx="707" cy="68"/>
          </a:xfrm>
        </p:grpSpPr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7950200" y="6704013"/>
            <a:ext cx="1122363" cy="107950"/>
            <a:chOff x="4037" y="3362"/>
            <a:chExt cx="707" cy="68"/>
          </a:xfrm>
        </p:grpSpPr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205038"/>
            <a:ext cx="8640763" cy="1295400"/>
          </a:xfrm>
        </p:spPr>
        <p:txBody>
          <a:bodyPr anchor="b"/>
          <a:lstStyle>
            <a:lvl1pPr algn="r">
              <a:defRPr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3789363"/>
            <a:ext cx="8642350" cy="1295400"/>
          </a:xfrm>
        </p:spPr>
        <p:txBody>
          <a:bodyPr anchor="b"/>
          <a:lstStyle>
            <a:lvl1pPr marL="0" indent="0" algn="r">
              <a:buFont typeface="Wingdings" pitchFamily="2" charset="2"/>
              <a:buNone/>
              <a:defRPr b="1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6156325" y="6524625"/>
            <a:ext cx="1403350" cy="2794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107950" y="6534150"/>
            <a:ext cx="5761038" cy="2794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29575" y="6524625"/>
            <a:ext cx="900113" cy="217488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de-DE"/>
              <a:t>Seite </a:t>
            </a:r>
            <a:fld id="{4C08277E-2482-48DB-984F-A5C6167095A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445C9CDC-0B3F-4696-A335-DCBB41A5CC5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BBC8BE40-0F1C-4808-B76E-55348786CD4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15125" y="188913"/>
            <a:ext cx="2178050" cy="6192837"/>
          </a:xfrm>
        </p:spPr>
        <p:txBody>
          <a:bodyPr vert="eaVert"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383337" cy="6192837"/>
          </a:xfrm>
        </p:spPr>
        <p:txBody>
          <a:bodyPr vert="eaVert"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C71D53E3-98A3-4326-96C5-2EE9F4EF478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79388" y="1412875"/>
            <a:ext cx="4279900" cy="4968875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412875"/>
            <a:ext cx="4281487" cy="4968875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2D6468DB-54B9-437F-92FE-1BE2473F395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7200900" cy="792162"/>
          </a:xfrm>
        </p:spPr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79388" y="1412875"/>
            <a:ext cx="4279900" cy="4968875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11688" y="1412875"/>
            <a:ext cx="4281487" cy="2408238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11688" y="3973513"/>
            <a:ext cx="4281487" cy="2408237"/>
          </a:xfrm>
        </p:spPr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7CC181C1-16C1-433D-A805-8E74CDB14F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826910-82BD-4437-B2C3-A77809D5A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75829C-E4B5-4C5B-BFA6-9F2A85E9E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4A01CE-4ACD-4FA5-98A5-B95FA8EB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0F2864-0F8D-402F-9F1C-1B4A54AD6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2D79D4-8CCE-4368-9E5C-D32890844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872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47062D-CF3B-411D-A8E2-649C2AC4D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CD934D-EA63-452F-8B3C-15F4BEBA1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FFAF5D-9C7C-4279-8C79-C116527B5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4F64A0-C920-43E3-8ED9-20EB64F70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572080-E2B4-4325-AA05-7D98262C0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63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B67F2E-5AD3-4DAE-B403-2998FB973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F0A476-0ED1-4F06-B60E-E71EF0349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BA03AC-E89E-4CF9-8F01-A64554A13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98378-34F9-4246-A1BA-134472EC2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F9E79C-8AD0-424E-80FD-BFC6EFC9C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357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7DA83-3372-4E5C-979D-6458465DF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E8D243-FC1E-4EC9-AE16-C5BFAC1953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F2A94F-30CA-4922-8518-5ED033014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E12D5A-2853-4965-8793-BBD192AF2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0FDC93-0C74-4BCE-AFFF-A57BF733E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864B2E-C29A-40CA-B135-C962C5BEE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02978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DD5265-4AAC-4301-9D08-3FA2F8D26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47113D-0F00-4F13-8D1A-9B01D8B6D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DF905AB-BEAD-4F94-A220-992306430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07D124B-5E83-4C92-9CC7-98561DFE77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578001E-04C3-44B8-BD89-69AD4DC98B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1DA6C73-D725-4150-903A-D857A2EC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B13BBFE-C329-4E51-80DE-21BF53320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6B8E7B5-57EF-4CE5-A339-7A038CCA6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048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300192" y="6596855"/>
            <a:ext cx="1341437" cy="21669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B2BE6C-FF60-42A9-90D5-25238E63A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21BAC3A-52FE-4E05-B2C2-65542B1AF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F3A920C-A9BB-4A06-9122-FFEEB46B5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BF3E1D7-879E-4054-9488-11FEDAA6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8011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B9ABBDB-A65E-41E8-9495-9F2D451C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8A31BAB-17FD-40A4-AA03-0C7C9FC1F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9505607-0DB0-4D92-9150-E2F07D421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4140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A7BC9-1BFE-4F1E-9F68-A9A6F01E4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770C5B-7396-4E42-83A1-C6B824E1C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A5E0C1-FB53-4BB8-B1B1-BC85AC1894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4053C7-3667-4E09-B175-85AE348AA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B36B07-EAD9-4FF4-85DA-8ABDCBD51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34410FF-C915-49B0-BDAB-2C4DAD1E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6711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B10AFE-7FEE-4B81-AE03-43B6C95FD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9974074-1945-40BF-BAA5-068901BBF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02F9C0-6F69-437D-8A04-515135885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964B10-7BAE-43A1-A43D-898C9204E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BF9793-7140-4353-844B-4D69BF64F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72FD5F-EB96-4A18-A2CF-246D1F29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5961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D8330-1027-4BDD-BA67-81C1EDE9C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E63F98-382C-4907-9733-550E2BFF61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5E6BA9-CAE5-4C6E-B22D-420B121BC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27EDD3-141B-46CF-BF56-80486731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AFD3C3-5721-4EE4-AD71-99F6DC9D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9603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CCF306F-D6C5-4E44-96B2-89107E913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CFD1A7A-49DA-44D7-BC48-FF02DF288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B5DB2F-1C6D-4FF5-8970-06D8512B4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EDDB3D-7A13-4C58-9117-3A339ED35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8EE108-F657-46F2-A718-48D4F8941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0524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9E9744-1AE5-4F97-819F-FE5F64EDF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15A490-1673-4025-BEED-B9558C9F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13.01.2023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493EB9D-1E02-4B1E-8117-FE6E7A8C9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1EC7156-13CE-4A93-9088-13D21B59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56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081B36-FDE8-47D2-B5E2-F3E3B4B9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4FBDEB-78D8-4993-BE38-4C442DDF2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6C9A204-5978-45C8-B1EE-0E07475C7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9A5A00-EB9E-4E46-ACBE-F4ED1644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8018CB2C-A125-49CF-86D7-3BF867CAA3FA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7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300192" y="6583577"/>
            <a:ext cx="1341437" cy="14446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6FE58056-53C3-4163-9D3F-D85369D268E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8" y="1412875"/>
            <a:ext cx="427990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412875"/>
            <a:ext cx="4281487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4805E113-6D31-4667-AC7C-48340DA7C1C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0323312E-0A3C-4CB0-A434-60E8F3AC20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8B7126B8-0B30-433F-AA66-B102B5EA52A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B7BC66F7-D3AB-4EB1-B892-EC26647E878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Textmasterformate durch Klicken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74DC4809-7EC9-43F1-AF6F-7E546F5D41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72009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412875"/>
            <a:ext cx="8713787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00788" y="6597650"/>
            <a:ext cx="1341437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de-DE"/>
              <a:t>13.01.2023</a:t>
            </a:r>
            <a:endParaRPr lang="de-DE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597650"/>
            <a:ext cx="5616575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de-DE"/>
              <a:t>Evangelischer Oberkirchenrat, Ref. 3.1, Tanja Förster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85113" y="6524625"/>
            <a:ext cx="1116012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8018CB2C-A125-49CF-86D7-3BF867CAA3F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31" name="Picture 7" descr="ELK-WUE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739063" y="260350"/>
            <a:ext cx="12969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79388" y="6705600"/>
            <a:ext cx="5832475" cy="107950"/>
            <a:chOff x="113" y="4224"/>
            <a:chExt cx="3674" cy="68"/>
          </a:xfrm>
        </p:grpSpPr>
        <p:sp>
          <p:nvSpPr>
            <p:cNvPr id="4105" name="Line 9"/>
            <p:cNvSpPr>
              <a:spLocks noChangeShapeType="1"/>
            </p:cNvSpPr>
            <p:nvPr userDrawn="1"/>
          </p:nvSpPr>
          <p:spPr bwMode="auto">
            <a:xfrm>
              <a:off x="113" y="4292"/>
              <a:ext cx="3674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auto">
            <a:xfrm>
              <a:off x="3719" y="4224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grpSp>
        <p:nvGrpSpPr>
          <p:cNvPr id="1033" name="Group 11"/>
          <p:cNvGrpSpPr>
            <a:grpSpLocks/>
          </p:cNvGrpSpPr>
          <p:nvPr/>
        </p:nvGrpSpPr>
        <p:grpSpPr bwMode="auto">
          <a:xfrm>
            <a:off x="6618288" y="6705600"/>
            <a:ext cx="1122362" cy="107950"/>
            <a:chOff x="4037" y="3362"/>
            <a:chExt cx="707" cy="68"/>
          </a:xfrm>
        </p:grpSpPr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0" y="1125538"/>
            <a:ext cx="9144000" cy="0"/>
          </a:xfrm>
          <a:prstGeom prst="line">
            <a:avLst/>
          </a:prstGeom>
          <a:noFill/>
          <a:ln w="19050">
            <a:solidFill>
              <a:srgbClr val="B028B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grpSp>
        <p:nvGrpSpPr>
          <p:cNvPr id="1035" name="Group 15"/>
          <p:cNvGrpSpPr>
            <a:grpSpLocks/>
          </p:cNvGrpSpPr>
          <p:nvPr/>
        </p:nvGrpSpPr>
        <p:grpSpPr bwMode="auto">
          <a:xfrm>
            <a:off x="7986713" y="6705600"/>
            <a:ext cx="1122362" cy="107950"/>
            <a:chOff x="4037" y="3362"/>
            <a:chExt cx="707" cy="68"/>
          </a:xfrm>
        </p:grpSpPr>
        <p:sp>
          <p:nvSpPr>
            <p:cNvPr id="4112" name="Line 16"/>
            <p:cNvSpPr>
              <a:spLocks noChangeShapeType="1"/>
            </p:cNvSpPr>
            <p:nvPr/>
          </p:nvSpPr>
          <p:spPr bwMode="auto">
            <a:xfrm>
              <a:off x="4037" y="3430"/>
              <a:ext cx="703" cy="0"/>
            </a:xfrm>
            <a:prstGeom prst="line">
              <a:avLst/>
            </a:prstGeom>
            <a:noFill/>
            <a:ln w="9525">
              <a:solidFill>
                <a:srgbClr val="B028B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4676" y="3362"/>
              <a:ext cx="68" cy="68"/>
            </a:xfrm>
            <a:prstGeom prst="rect">
              <a:avLst/>
            </a:prstGeom>
            <a:solidFill>
              <a:srgbClr val="B028B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76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  <p:sldLayoutId id="2147483652" r:id="rId13"/>
    <p:sldLayoutId id="2147483651" r:id="rId1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B028B6"/>
        </a:buClr>
        <a:buFont typeface="Arial" charset="0"/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CD15015-E7D6-4FD8-A164-B9F7848C2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1357B3-D9C1-416E-AD57-7243F4AE2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EBD5BF-5092-446D-AD96-7CDB2FC40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13.01.2023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49AC2C-2B98-4700-BF7D-5BD812E0F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Evangelischer Oberkirchenrat, Ref. 3.1, Tanja Förster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BE62D2-6A17-4E2F-A910-91C4F51E9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B392C-F240-46BA-BA43-EEA89B23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24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de-DE" sz="2800" dirty="0"/>
              <a:t>PfarrPlan 2030</a:t>
            </a:r>
            <a:br>
              <a:rPr lang="de-DE" sz="2800" dirty="0"/>
            </a:br>
            <a:r>
              <a:rPr lang="de-DE" sz="3000" dirty="0"/>
              <a:t> 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de-DE" sz="2400" dirty="0"/>
              <a:t>Was ist neu?</a:t>
            </a:r>
          </a:p>
          <a:p>
            <a:pPr algn="ctr" eaLnBrk="1" hangingPunct="1"/>
            <a:r>
              <a:rPr lang="de-DE" sz="2400" dirty="0"/>
              <a:t>Was sollte im PfarrPlan Sonderausschuss vor/zu Beginn der Beratung bedacht werden?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Januar 2023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4C08277E-2482-48DB-984F-A5C6167095AD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Verlässliche Gottesdienste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Die Gemeinde sammelt sich</a:t>
            </a:r>
          </a:p>
          <a:p>
            <a:pPr lvl="2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Gott wird für uns gegenwärtig</a:t>
            </a:r>
          </a:p>
          <a:p>
            <a:pPr lvl="2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Wir bringen die Welt vor Gott</a:t>
            </a:r>
          </a:p>
          <a:p>
            <a:pPr marL="1828800" lvl="4" indent="0" eaLnBrk="1" hangingPunct="1">
              <a:lnSpc>
                <a:spcPct val="200000"/>
              </a:lnSpc>
              <a:spcBef>
                <a:spcPts val="600"/>
              </a:spcBef>
              <a:buNone/>
            </a:pPr>
            <a:r>
              <a:rPr lang="de-DE" dirty="0"/>
              <a:t>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0EADDB32-5D2A-49CE-AC6B-E05E6908CE8D}"/>
              </a:ext>
            </a:extLst>
          </p:cNvPr>
          <p:cNvGrpSpPr/>
          <p:nvPr/>
        </p:nvGrpSpPr>
        <p:grpSpPr>
          <a:xfrm>
            <a:off x="5652120" y="1368849"/>
            <a:ext cx="792088" cy="576064"/>
            <a:chOff x="5004048" y="3356992"/>
            <a:chExt cx="792088" cy="57606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2" name="Pfeil: nach oben 11">
              <a:extLst>
                <a:ext uri="{FF2B5EF4-FFF2-40B4-BE49-F238E27FC236}">
                  <a16:creationId xmlns:a16="http://schemas.microsoft.com/office/drawing/2014/main" id="{4362E5E3-4BAC-4946-B5D0-D03C81C39D23}"/>
                </a:ext>
              </a:extLst>
            </p:cNvPr>
            <p:cNvSpPr/>
            <p:nvPr/>
          </p:nvSpPr>
          <p:spPr>
            <a:xfrm>
              <a:off x="5004048" y="3356992"/>
              <a:ext cx="360040" cy="576064"/>
            </a:xfrm>
            <a:prstGeom prst="up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788FBF66-A077-43D5-BBD8-AEC6C0FF7659}"/>
                </a:ext>
              </a:extLst>
            </p:cNvPr>
            <p:cNvSpPr/>
            <p:nvPr/>
          </p:nvSpPr>
          <p:spPr>
            <a:xfrm>
              <a:off x="5292080" y="3645024"/>
              <a:ext cx="504056" cy="2880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9554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Verlässliche Gottesdienste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r>
              <a:rPr lang="de-DE" sz="3200" b="1" dirty="0">
                <a:solidFill>
                  <a:srgbClr val="FF0000"/>
                </a:solidFill>
              </a:rPr>
              <a:t>Gottesdienstlandschaft wahrnehmen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Gottesdienst am Sonn- und Feiertag</a:t>
            </a:r>
          </a:p>
          <a:p>
            <a:pPr lvl="2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Gottesdienst im Wochenverlauf</a:t>
            </a:r>
          </a:p>
          <a:p>
            <a:pPr lvl="2" eaLnBrk="1" hangingPunct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Gottesdienste bei Kasualien, im Alten- und Pflegeheim, in der Schule</a:t>
            </a:r>
          </a:p>
          <a:p>
            <a:pPr algn="ctr" eaLnBrk="1" hangingPunct="1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de-DE" sz="3010" dirty="0">
                <a:solidFill>
                  <a:srgbClr val="00B050"/>
                </a:solidFill>
              </a:rPr>
              <a:t>Überall sammelt sich Gemeinde – </a:t>
            </a:r>
            <a:br>
              <a:rPr lang="de-DE" sz="3010" dirty="0">
                <a:solidFill>
                  <a:srgbClr val="00B050"/>
                </a:solidFill>
              </a:rPr>
            </a:br>
            <a:r>
              <a:rPr lang="de-DE" sz="3010" dirty="0">
                <a:solidFill>
                  <a:srgbClr val="00B050"/>
                </a:solidFill>
              </a:rPr>
              <a:t>gleichwertige Gottesdienste</a:t>
            </a:r>
          </a:p>
          <a:p>
            <a:pPr marL="1828800" lvl="4" indent="0" eaLnBrk="1" hangingPunct="1">
              <a:lnSpc>
                <a:spcPct val="200000"/>
              </a:lnSpc>
              <a:spcBef>
                <a:spcPts val="600"/>
              </a:spcBef>
              <a:buNone/>
            </a:pPr>
            <a:r>
              <a:rPr lang="de-DE" dirty="0"/>
              <a:t>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0EADDB32-5D2A-49CE-AC6B-E05E6908CE8D}"/>
              </a:ext>
            </a:extLst>
          </p:cNvPr>
          <p:cNvGrpSpPr/>
          <p:nvPr/>
        </p:nvGrpSpPr>
        <p:grpSpPr>
          <a:xfrm>
            <a:off x="5652120" y="1368849"/>
            <a:ext cx="792088" cy="576064"/>
            <a:chOff x="5004048" y="3356992"/>
            <a:chExt cx="792088" cy="57606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2" name="Pfeil: nach oben 11">
              <a:extLst>
                <a:ext uri="{FF2B5EF4-FFF2-40B4-BE49-F238E27FC236}">
                  <a16:creationId xmlns:a16="http://schemas.microsoft.com/office/drawing/2014/main" id="{4362E5E3-4BAC-4946-B5D0-D03C81C39D23}"/>
                </a:ext>
              </a:extLst>
            </p:cNvPr>
            <p:cNvSpPr/>
            <p:nvPr/>
          </p:nvSpPr>
          <p:spPr>
            <a:xfrm>
              <a:off x="5004048" y="3356992"/>
              <a:ext cx="360040" cy="576064"/>
            </a:xfrm>
            <a:prstGeom prst="up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788FBF66-A077-43D5-BBD8-AEC6C0FF7659}"/>
                </a:ext>
              </a:extLst>
            </p:cNvPr>
            <p:cNvSpPr/>
            <p:nvPr/>
          </p:nvSpPr>
          <p:spPr>
            <a:xfrm>
              <a:off x="5292080" y="3645024"/>
              <a:ext cx="504056" cy="2880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22315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Verlässliche Gottesdienste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r>
              <a:rPr lang="de-DE" sz="3200" b="1" dirty="0">
                <a:solidFill>
                  <a:srgbClr val="FF0000"/>
                </a:solidFill>
              </a:rPr>
              <a:t>Für den Gottesdienst beauftragt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Pfarrerinnen und Pfarrer – öffentliche Wortverkündigung, Sakramentsverwaltung</a:t>
            </a:r>
          </a:p>
          <a:p>
            <a:pPr lvl="2" eaLnBrk="1" hangingPunct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Prädikantinnen und Prädikanten – im Rahmen ihrer Beauftragung</a:t>
            </a:r>
          </a:p>
          <a:p>
            <a:pPr lvl="2" eaLnBrk="1" hangingPunct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Geschulte und beauftragte Ehrenamtliche (EFA)</a:t>
            </a:r>
          </a:p>
          <a:p>
            <a:pPr marL="1828800" lvl="4" indent="0" eaLnBrk="1" hangingPunct="1">
              <a:lnSpc>
                <a:spcPct val="200000"/>
              </a:lnSpc>
              <a:spcBef>
                <a:spcPts val="600"/>
              </a:spcBef>
              <a:buNone/>
            </a:pPr>
            <a:r>
              <a:rPr lang="de-DE" dirty="0"/>
              <a:t>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0EADDB32-5D2A-49CE-AC6B-E05E6908CE8D}"/>
              </a:ext>
            </a:extLst>
          </p:cNvPr>
          <p:cNvGrpSpPr/>
          <p:nvPr/>
        </p:nvGrpSpPr>
        <p:grpSpPr>
          <a:xfrm>
            <a:off x="5652120" y="1368849"/>
            <a:ext cx="792088" cy="576064"/>
            <a:chOff x="5004048" y="3356992"/>
            <a:chExt cx="792088" cy="57606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2" name="Pfeil: nach oben 11">
              <a:extLst>
                <a:ext uri="{FF2B5EF4-FFF2-40B4-BE49-F238E27FC236}">
                  <a16:creationId xmlns:a16="http://schemas.microsoft.com/office/drawing/2014/main" id="{4362E5E3-4BAC-4946-B5D0-D03C81C39D23}"/>
                </a:ext>
              </a:extLst>
            </p:cNvPr>
            <p:cNvSpPr/>
            <p:nvPr/>
          </p:nvSpPr>
          <p:spPr>
            <a:xfrm>
              <a:off x="5004048" y="3356992"/>
              <a:ext cx="360040" cy="576064"/>
            </a:xfrm>
            <a:prstGeom prst="up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788FBF66-A077-43D5-BBD8-AEC6C0FF7659}"/>
                </a:ext>
              </a:extLst>
            </p:cNvPr>
            <p:cNvSpPr/>
            <p:nvPr/>
          </p:nvSpPr>
          <p:spPr>
            <a:xfrm>
              <a:off x="5292080" y="3645024"/>
              <a:ext cx="504056" cy="2880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59567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Verlässliche Gottesdienste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rgbClr val="00B050"/>
                </a:solidFill>
              </a:rPr>
              <a:t>Ausgang</a:t>
            </a:r>
            <a:r>
              <a:rPr lang="de-DE" sz="2800" dirty="0">
                <a:solidFill>
                  <a:srgbClr val="00B050"/>
                </a:solidFill>
              </a:rPr>
              <a:t>:</a:t>
            </a:r>
            <a:r>
              <a:rPr lang="de-DE" sz="2210" dirty="0">
                <a:solidFill>
                  <a:srgbClr val="AE128D"/>
                </a:solidFill>
              </a:rPr>
              <a:t> PfarrPlan 2030 – weniger Pfarrstellen</a:t>
            </a:r>
          </a:p>
          <a:p>
            <a:pPr lvl="2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rgbClr val="00B050"/>
                </a:solidFill>
              </a:rPr>
              <a:t>Ziel:</a:t>
            </a:r>
            <a:r>
              <a:rPr lang="de-DE" sz="2210" dirty="0">
                <a:solidFill>
                  <a:srgbClr val="AE128D"/>
                </a:solidFill>
              </a:rPr>
              <a:t> verlässlich Gottesdienst feiern in der Zuständigkeit eines Pfarramtes</a:t>
            </a:r>
          </a:p>
          <a:p>
            <a:pPr lvl="2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rgbClr val="00B050"/>
                </a:solidFill>
              </a:rPr>
              <a:t>Weg: </a:t>
            </a:r>
            <a:r>
              <a:rPr lang="de-DE" sz="2210" dirty="0">
                <a:solidFill>
                  <a:srgbClr val="AE128D"/>
                </a:solidFill>
              </a:rPr>
              <a:t>Verständigung darüber, wann, wo, in welchen Rhythmen Gottesdienste stattfinden</a:t>
            </a:r>
          </a:p>
          <a:p>
            <a:pPr marL="1828800" lvl="4" indent="0" eaLnBrk="1" hangingPunct="1">
              <a:lnSpc>
                <a:spcPct val="200000"/>
              </a:lnSpc>
              <a:spcBef>
                <a:spcPts val="600"/>
              </a:spcBef>
              <a:buNone/>
            </a:pPr>
            <a:r>
              <a:rPr lang="de-DE" dirty="0"/>
              <a:t>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0EADDB32-5D2A-49CE-AC6B-E05E6908CE8D}"/>
              </a:ext>
            </a:extLst>
          </p:cNvPr>
          <p:cNvGrpSpPr/>
          <p:nvPr/>
        </p:nvGrpSpPr>
        <p:grpSpPr>
          <a:xfrm>
            <a:off x="5652120" y="1368849"/>
            <a:ext cx="792088" cy="576064"/>
            <a:chOff x="5004048" y="3356992"/>
            <a:chExt cx="792088" cy="57606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2" name="Pfeil: nach oben 11">
              <a:extLst>
                <a:ext uri="{FF2B5EF4-FFF2-40B4-BE49-F238E27FC236}">
                  <a16:creationId xmlns:a16="http://schemas.microsoft.com/office/drawing/2014/main" id="{4362E5E3-4BAC-4946-B5D0-D03C81C39D23}"/>
                </a:ext>
              </a:extLst>
            </p:cNvPr>
            <p:cNvSpPr/>
            <p:nvPr/>
          </p:nvSpPr>
          <p:spPr>
            <a:xfrm>
              <a:off x="5004048" y="3356992"/>
              <a:ext cx="360040" cy="576064"/>
            </a:xfrm>
            <a:prstGeom prst="up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788FBF66-A077-43D5-BBD8-AEC6C0FF7659}"/>
                </a:ext>
              </a:extLst>
            </p:cNvPr>
            <p:cNvSpPr/>
            <p:nvPr/>
          </p:nvSpPr>
          <p:spPr>
            <a:xfrm>
              <a:off x="5292080" y="3645024"/>
              <a:ext cx="504056" cy="2880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25532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Verlässliche Gottesdienste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r>
              <a:rPr lang="de-DE" sz="3200" b="1" dirty="0">
                <a:solidFill>
                  <a:srgbClr val="FF0000"/>
                </a:solidFill>
              </a:rPr>
              <a:t>Gottesdienstlandschaft gestalten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Gottesdienste </a:t>
            </a:r>
            <a:r>
              <a:rPr lang="de-DE" sz="2210" dirty="0" err="1">
                <a:solidFill>
                  <a:srgbClr val="0070C0"/>
                </a:solidFill>
              </a:rPr>
              <a:t>regio</a:t>
            </a:r>
            <a:r>
              <a:rPr lang="de-DE" sz="2210" dirty="0">
                <a:solidFill>
                  <a:srgbClr val="0070C0"/>
                </a:solidFill>
              </a:rPr>
              <a:t>-lokal planen</a:t>
            </a:r>
          </a:p>
          <a:p>
            <a:pPr lvl="2" eaLnBrk="1" hangingPunct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Gottesdienstzahl orientiert an den Ressourcen des Pfarramtes</a:t>
            </a:r>
          </a:p>
          <a:p>
            <a:pPr lvl="2" eaLnBrk="1" hangingPunct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In der Geschäftsordnung der Pfarrämter wird festgelegt:</a:t>
            </a:r>
            <a:br>
              <a:rPr lang="de-DE" sz="2210" dirty="0">
                <a:solidFill>
                  <a:srgbClr val="0070C0"/>
                </a:solidFill>
              </a:rPr>
            </a:br>
            <a:r>
              <a:rPr lang="de-DE" sz="2210" dirty="0">
                <a:solidFill>
                  <a:srgbClr val="0070C0"/>
                </a:solidFill>
              </a:rPr>
              <a:t>an welchen Orten, an welchen Sonn-, Feier- und Wochentagen, zu welchen Anfangszeiten Gottesdienste gefeiert werden</a:t>
            </a:r>
            <a:r>
              <a:rPr lang="de-DE" dirty="0"/>
              <a:t>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0EADDB32-5D2A-49CE-AC6B-E05E6908CE8D}"/>
              </a:ext>
            </a:extLst>
          </p:cNvPr>
          <p:cNvGrpSpPr/>
          <p:nvPr/>
        </p:nvGrpSpPr>
        <p:grpSpPr>
          <a:xfrm>
            <a:off x="5652120" y="1368849"/>
            <a:ext cx="792088" cy="576064"/>
            <a:chOff x="5004048" y="3356992"/>
            <a:chExt cx="792088" cy="57606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2" name="Pfeil: nach oben 11">
              <a:extLst>
                <a:ext uri="{FF2B5EF4-FFF2-40B4-BE49-F238E27FC236}">
                  <a16:creationId xmlns:a16="http://schemas.microsoft.com/office/drawing/2014/main" id="{4362E5E3-4BAC-4946-B5D0-D03C81C39D23}"/>
                </a:ext>
              </a:extLst>
            </p:cNvPr>
            <p:cNvSpPr/>
            <p:nvPr/>
          </p:nvSpPr>
          <p:spPr>
            <a:xfrm>
              <a:off x="5004048" y="3356992"/>
              <a:ext cx="360040" cy="576064"/>
            </a:xfrm>
            <a:prstGeom prst="up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788FBF66-A077-43D5-BBD8-AEC6C0FF7659}"/>
                </a:ext>
              </a:extLst>
            </p:cNvPr>
            <p:cNvSpPr/>
            <p:nvPr/>
          </p:nvSpPr>
          <p:spPr>
            <a:xfrm>
              <a:off x="5292080" y="3645024"/>
              <a:ext cx="504056" cy="2880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71146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Verlässliche Gottesdienste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r>
              <a:rPr lang="de-DE" sz="3200" b="1" dirty="0">
                <a:solidFill>
                  <a:srgbClr val="FF0000"/>
                </a:solidFill>
              </a:rPr>
              <a:t>Geschäftsordnung ein Verständigungsprozess</a:t>
            </a:r>
          </a:p>
          <a:p>
            <a:pPr marL="57150" indent="0" algn="ctr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Vorschlag erarbeiten:</a:t>
            </a:r>
          </a:p>
          <a:p>
            <a:pPr lvl="3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010" dirty="0">
                <a:solidFill>
                  <a:srgbClr val="0070C0"/>
                </a:solidFill>
              </a:rPr>
              <a:t>Haupt- und Nebenorte</a:t>
            </a:r>
          </a:p>
          <a:p>
            <a:pPr lvl="3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010" dirty="0">
                <a:solidFill>
                  <a:srgbClr val="0070C0"/>
                </a:solidFill>
              </a:rPr>
              <a:t>Doppeldienste mit versetzten Anfangszeiten</a:t>
            </a:r>
          </a:p>
          <a:p>
            <a:pPr lvl="3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010" dirty="0">
                <a:solidFill>
                  <a:srgbClr val="0070C0"/>
                </a:solidFill>
              </a:rPr>
              <a:t>Sonn-, Feier- und Wochentage</a:t>
            </a:r>
          </a:p>
          <a:p>
            <a:pPr lvl="2" eaLnBrk="1" hangingPunct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Festlegung:</a:t>
            </a:r>
          </a:p>
          <a:p>
            <a:pPr lvl="3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10" dirty="0">
                <a:solidFill>
                  <a:srgbClr val="0070C0"/>
                </a:solidFill>
              </a:rPr>
              <a:t>Die Geschäftsordnung legt der Oberkirchenrat fest </a:t>
            </a:r>
            <a:r>
              <a:rPr lang="de-DE" dirty="0"/>
              <a:t>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0EADDB32-5D2A-49CE-AC6B-E05E6908CE8D}"/>
              </a:ext>
            </a:extLst>
          </p:cNvPr>
          <p:cNvGrpSpPr/>
          <p:nvPr/>
        </p:nvGrpSpPr>
        <p:grpSpPr>
          <a:xfrm>
            <a:off x="5652120" y="1368849"/>
            <a:ext cx="792088" cy="576064"/>
            <a:chOff x="5004048" y="3356992"/>
            <a:chExt cx="792088" cy="57606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2" name="Pfeil: nach oben 11">
              <a:extLst>
                <a:ext uri="{FF2B5EF4-FFF2-40B4-BE49-F238E27FC236}">
                  <a16:creationId xmlns:a16="http://schemas.microsoft.com/office/drawing/2014/main" id="{4362E5E3-4BAC-4946-B5D0-D03C81C39D23}"/>
                </a:ext>
              </a:extLst>
            </p:cNvPr>
            <p:cNvSpPr/>
            <p:nvPr/>
          </p:nvSpPr>
          <p:spPr>
            <a:xfrm>
              <a:off x="5004048" y="3356992"/>
              <a:ext cx="360040" cy="576064"/>
            </a:xfrm>
            <a:prstGeom prst="up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788FBF66-A077-43D5-BBD8-AEC6C0FF7659}"/>
                </a:ext>
              </a:extLst>
            </p:cNvPr>
            <p:cNvSpPr/>
            <p:nvPr/>
          </p:nvSpPr>
          <p:spPr>
            <a:xfrm>
              <a:off x="5292080" y="3645024"/>
              <a:ext cx="504056" cy="2880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61458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2400" b="1" dirty="0">
                <a:solidFill>
                  <a:srgbClr val="FF6600"/>
                </a:solidFill>
              </a:rPr>
              <a:t>Pfarrstellen mit eingeschränktem Dienstauftrag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r>
              <a:rPr lang="de-DE" b="1" dirty="0">
                <a:solidFill>
                  <a:srgbClr val="FF0000"/>
                </a:solidFill>
              </a:rPr>
              <a:t>Die Pfarrstelle als landeskirchliche Dienststelle</a:t>
            </a:r>
          </a:p>
          <a:p>
            <a:pPr marL="57150" indent="0" algn="ctr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Pfarramtlicher Grundaufwand (Verkündigung, Seelsorge, Unterricht)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Schwerpunktsetzung – Gaben orientiert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Beauftragung im Kirchenbezirk 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Vertretung bei Urlaub, Krankheit, Vakanz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Leitungsaufgabe – Geschäftsführung, Administration, Verwaltung 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0B0A5EFE-7ABB-43A6-AF4E-B03B7E3CC8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9058789"/>
              </p:ext>
            </p:extLst>
          </p:nvPr>
        </p:nvGraphicFramePr>
        <p:xfrm>
          <a:off x="7524328" y="1340768"/>
          <a:ext cx="81575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861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2400" b="1" dirty="0">
                <a:solidFill>
                  <a:srgbClr val="FF6600"/>
                </a:solidFill>
              </a:rPr>
              <a:t>Pfarrstellen mit eingeschränktem Dienstauftrag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r>
              <a:rPr lang="de-DE" b="1" dirty="0">
                <a:solidFill>
                  <a:srgbClr val="FF0000"/>
                </a:solidFill>
              </a:rPr>
              <a:t>Der pfarramtliche Grundaufwand</a:t>
            </a:r>
          </a:p>
          <a:p>
            <a:pPr marL="57150" indent="0" algn="ctr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Ist bei vollen und eingeschränktem Dienstauftrag in etwa gleich zu gewichten.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de-DE" sz="2210" dirty="0">
              <a:solidFill>
                <a:srgbClr val="0070C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Die variablen Dienstanteile:</a:t>
            </a:r>
          </a:p>
          <a:p>
            <a:pPr lvl="3" eaLnBrk="1" hangingPunct="1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de-DE" sz="1810" dirty="0">
                <a:solidFill>
                  <a:srgbClr val="0070C0"/>
                </a:solidFill>
              </a:rPr>
              <a:t>Schwerpunktsetzung</a:t>
            </a:r>
          </a:p>
          <a:p>
            <a:pPr lvl="3" eaLnBrk="1" hangingPunct="1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de-DE" sz="1810" dirty="0">
                <a:solidFill>
                  <a:srgbClr val="0070C0"/>
                </a:solidFill>
              </a:rPr>
              <a:t>Bezirksämter</a:t>
            </a:r>
          </a:p>
          <a:p>
            <a:pPr lvl="3" eaLnBrk="1" hangingPunct="1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de-DE" sz="1810" dirty="0">
                <a:solidFill>
                  <a:srgbClr val="0070C0"/>
                </a:solidFill>
              </a:rPr>
              <a:t>Leitungsaufgabe</a:t>
            </a:r>
          </a:p>
          <a:p>
            <a:pPr marL="1371600" lvl="3" indent="0" eaLnBrk="1" hangingPunct="1">
              <a:spcBef>
                <a:spcPts val="0"/>
              </a:spcBef>
              <a:buNone/>
            </a:pPr>
            <a:endParaRPr lang="de-DE" sz="1810" dirty="0">
              <a:solidFill>
                <a:srgbClr val="0070C0"/>
              </a:solidFill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0B0A5EFE-7ABB-43A6-AF4E-B03B7E3CC890}"/>
              </a:ext>
            </a:extLst>
          </p:cNvPr>
          <p:cNvGraphicFramePr/>
          <p:nvPr/>
        </p:nvGraphicFramePr>
        <p:xfrm>
          <a:off x="7524328" y="1340768"/>
          <a:ext cx="81575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378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2400" b="1" dirty="0">
                <a:solidFill>
                  <a:srgbClr val="FF6600"/>
                </a:solidFill>
              </a:rPr>
              <a:t>Pfarrstellen mit eingeschränktem Dienstauftrag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r>
              <a:rPr lang="de-DE" b="1" dirty="0">
                <a:solidFill>
                  <a:srgbClr val="FF0000"/>
                </a:solidFill>
              </a:rPr>
              <a:t>Volle und eingeschränkte Dienstaufträge</a:t>
            </a:r>
          </a:p>
          <a:p>
            <a:pPr marL="57150" indent="0" algn="ctr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In jedem Kirchenbezirk muss das Verhältnis von vollen und eingeschränkten Dienstaufträgen ausgewogen sein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Das Verhältnis berücksichtigt eine gute Versorgung der variablen Stellenanteile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Eine Anhäufung von mehrheitlich eingeschränkten Dienstaufträgen, insbesondere in unmittelbarer Nachbarschaft, ist nicht genehmigungsfähig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0B0A5EFE-7ABB-43A6-AF4E-B03B7E3CC890}"/>
              </a:ext>
            </a:extLst>
          </p:cNvPr>
          <p:cNvGraphicFramePr/>
          <p:nvPr/>
        </p:nvGraphicFramePr>
        <p:xfrm>
          <a:off x="7524328" y="1340768"/>
          <a:ext cx="81575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2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2400" b="1" dirty="0">
                <a:solidFill>
                  <a:srgbClr val="FF6600"/>
                </a:solidFill>
              </a:rPr>
              <a:t>Pfarrstellen mit eingeschränktem Dienstauftrag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r>
              <a:rPr lang="de-DE" b="1" dirty="0">
                <a:solidFill>
                  <a:srgbClr val="FF0000"/>
                </a:solidFill>
              </a:rPr>
              <a:t>Einzelpfarrstelle mit 50%</a:t>
            </a:r>
          </a:p>
          <a:p>
            <a:pPr marL="57150" indent="0" algn="ctr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0B0A5EFE-7ABB-43A6-AF4E-B03B7E3CC890}"/>
              </a:ext>
            </a:extLst>
          </p:cNvPr>
          <p:cNvGraphicFramePr/>
          <p:nvPr/>
        </p:nvGraphicFramePr>
        <p:xfrm>
          <a:off x="7524328" y="1340768"/>
          <a:ext cx="81575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F5CB33E9-0A27-42C9-BB12-2DA8C451AA31}"/>
              </a:ext>
            </a:extLst>
          </p:cNvPr>
          <p:cNvSpPr/>
          <p:nvPr/>
        </p:nvSpPr>
        <p:spPr>
          <a:xfrm>
            <a:off x="1733462" y="3572720"/>
            <a:ext cx="1944216" cy="187220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Pfarramt 50%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AE390C8-FBE6-40AB-A469-8DE5E99CEB1A}"/>
              </a:ext>
            </a:extLst>
          </p:cNvPr>
          <p:cNvSpPr/>
          <p:nvPr/>
        </p:nvSpPr>
        <p:spPr>
          <a:xfrm>
            <a:off x="5407650" y="3572720"/>
            <a:ext cx="1944216" cy="187220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Pfarramt 100%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4DC42D4F-7C80-4854-A1B9-C745FDCBEB08}"/>
              </a:ext>
            </a:extLst>
          </p:cNvPr>
          <p:cNvSpPr/>
          <p:nvPr/>
        </p:nvSpPr>
        <p:spPr>
          <a:xfrm>
            <a:off x="2021494" y="5732313"/>
            <a:ext cx="1368152" cy="7200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GF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D793236D-B1A8-48D6-B07C-AD93548D052B}"/>
              </a:ext>
            </a:extLst>
          </p:cNvPr>
          <p:cNvSpPr/>
          <p:nvPr/>
        </p:nvSpPr>
        <p:spPr>
          <a:xfrm>
            <a:off x="5711711" y="5729962"/>
            <a:ext cx="1368152" cy="7200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GF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22496D7-5650-46AE-B73F-DA1C4A4BB962}"/>
              </a:ext>
            </a:extLst>
          </p:cNvPr>
          <p:cNvSpPr/>
          <p:nvPr/>
        </p:nvSpPr>
        <p:spPr>
          <a:xfrm>
            <a:off x="482638" y="4005064"/>
            <a:ext cx="1065026" cy="72008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SchP</a:t>
            </a:r>
            <a:endParaRPr lang="de-DE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2571D351-5405-405D-8844-759B497BF2D1}"/>
              </a:ext>
            </a:extLst>
          </p:cNvPr>
          <p:cNvSpPr/>
          <p:nvPr/>
        </p:nvSpPr>
        <p:spPr>
          <a:xfrm>
            <a:off x="2164603" y="2743028"/>
            <a:ext cx="1225043" cy="61396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Bezirk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24B2F3C3-93A1-4272-B0ED-1DB6218DE4BA}"/>
              </a:ext>
            </a:extLst>
          </p:cNvPr>
          <p:cNvSpPr/>
          <p:nvPr/>
        </p:nvSpPr>
        <p:spPr>
          <a:xfrm>
            <a:off x="7641629" y="3933056"/>
            <a:ext cx="1079051" cy="792088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SchP</a:t>
            </a:r>
            <a:endParaRPr lang="de-DE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8F3454C0-AECC-4208-AF9C-69551CC4881E}"/>
              </a:ext>
            </a:extLst>
          </p:cNvPr>
          <p:cNvSpPr/>
          <p:nvPr/>
        </p:nvSpPr>
        <p:spPr>
          <a:xfrm>
            <a:off x="5711711" y="2762026"/>
            <a:ext cx="1225043" cy="61396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Bezirk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7927CD57-9E91-4FDC-8EC0-52FA17C6B008}"/>
              </a:ext>
            </a:extLst>
          </p:cNvPr>
          <p:cNvSpPr/>
          <p:nvPr/>
        </p:nvSpPr>
        <p:spPr>
          <a:xfrm>
            <a:off x="2699792" y="4941168"/>
            <a:ext cx="936104" cy="432045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err="1">
                <a:solidFill>
                  <a:schemeClr val="tx1"/>
                </a:solidFill>
              </a:rPr>
              <a:t>GoDi</a:t>
            </a:r>
            <a:r>
              <a:rPr lang="de-DE" sz="1000" dirty="0">
                <a:solidFill>
                  <a:schemeClr val="tx1"/>
                </a:solidFill>
              </a:rPr>
              <a:t>, Seelsorge</a:t>
            </a:r>
          </a:p>
        </p:txBody>
      </p:sp>
      <p:cxnSp>
        <p:nvCxnSpPr>
          <p:cNvPr id="7" name="Gerade Verbindung mit Pfeil 6" descr="übertragen">
            <a:extLst>
              <a:ext uri="{FF2B5EF4-FFF2-40B4-BE49-F238E27FC236}">
                <a16:creationId xmlns:a16="http://schemas.microsoft.com/office/drawing/2014/main" id="{7DDBBF80-87D8-4D57-B05B-D5EEA08D6B27}"/>
              </a:ext>
            </a:extLst>
          </p:cNvPr>
          <p:cNvCxnSpPr/>
          <p:nvPr/>
        </p:nvCxnSpPr>
        <p:spPr>
          <a:xfrm>
            <a:off x="3491880" y="6093296"/>
            <a:ext cx="208823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5066D274-CAE6-43CB-8411-C93075A9F418}"/>
              </a:ext>
            </a:extLst>
          </p:cNvPr>
          <p:cNvCxnSpPr>
            <a:cxnSpLocks/>
          </p:cNvCxnSpPr>
          <p:nvPr/>
        </p:nvCxnSpPr>
        <p:spPr>
          <a:xfrm flipH="1">
            <a:off x="3775720" y="5157192"/>
            <a:ext cx="15925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7D4839F8-F044-42F4-867D-2B242F5750CD}"/>
              </a:ext>
            </a:extLst>
          </p:cNvPr>
          <p:cNvSpPr txBox="1"/>
          <p:nvPr/>
        </p:nvSpPr>
        <p:spPr>
          <a:xfrm>
            <a:off x="3827086" y="574402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übertragen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43044418-8A83-472E-8DD7-65A389ADADA6}"/>
              </a:ext>
            </a:extLst>
          </p:cNvPr>
          <p:cNvSpPr txBox="1"/>
          <p:nvPr/>
        </p:nvSpPr>
        <p:spPr>
          <a:xfrm>
            <a:off x="3887924" y="478785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übernehmen</a:t>
            </a:r>
          </a:p>
        </p:txBody>
      </p:sp>
    </p:spTree>
    <p:extLst>
      <p:ext uri="{BB962C8B-B14F-4D97-AF65-F5344CB8AC3E}">
        <p14:creationId xmlns:p14="http://schemas.microsoft.com/office/powerpoint/2010/main" val="3130247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 2023</a:t>
            </a:r>
          </a:p>
          <a:p>
            <a:endParaRPr lang="de-DE" dirty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8785100" cy="4968875"/>
          </a:xfrm>
        </p:spPr>
        <p:txBody>
          <a:bodyPr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marL="533400" indent="-533400" algn="ctr" eaLnBrk="1" hangingPunct="1">
              <a:buNone/>
            </a:pPr>
            <a:r>
              <a:rPr lang="de-DE" sz="3000" b="1" dirty="0"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800" dist="50800" dir="5400000" algn="ctr" rotWithShape="0">
                    <a:srgbClr val="00B050"/>
                  </a:outerShdw>
                </a:effectLst>
              </a:rPr>
              <a:t>Relevante Themen</a:t>
            </a:r>
          </a:p>
          <a:p>
            <a:pPr marL="533400" indent="-533400" eaLnBrk="1" hangingPunct="1">
              <a:buNone/>
            </a:pPr>
            <a:endParaRPr lang="de-DE" sz="2600" b="1" dirty="0">
              <a:solidFill>
                <a:srgbClr val="FF0000"/>
              </a:solidFill>
            </a:endParaRPr>
          </a:p>
          <a:p>
            <a:pPr marL="720000" eaLnBrk="1" hangingPunct="1">
              <a:spcBef>
                <a:spcPts val="3000"/>
              </a:spcBef>
              <a:buFont typeface="Wingdings" panose="05000000000000000000" pitchFamily="2" charset="2"/>
              <a:buChar char="§"/>
            </a:pPr>
            <a:r>
              <a:rPr lang="de-DE" sz="2400" dirty="0"/>
              <a:t>Regio-Lokalität</a:t>
            </a:r>
          </a:p>
          <a:p>
            <a:pPr marL="720000" eaLnBrk="1" hangingPunct="1">
              <a:spcBef>
                <a:spcPts val="3000"/>
              </a:spcBef>
              <a:buFont typeface="Wingdings" panose="05000000000000000000" pitchFamily="2" charset="2"/>
              <a:buChar char="§"/>
            </a:pPr>
            <a:r>
              <a:rPr lang="de-DE" sz="2400" dirty="0"/>
              <a:t>Verlässliche Gottesdienste</a:t>
            </a:r>
          </a:p>
          <a:p>
            <a:pPr marL="720000" eaLnBrk="1" hangingPunct="1">
              <a:spcBef>
                <a:spcPts val="3000"/>
              </a:spcBef>
              <a:buFont typeface="Wingdings" panose="05000000000000000000" pitchFamily="2" charset="2"/>
              <a:buChar char="§"/>
            </a:pPr>
            <a:r>
              <a:rPr lang="de-DE" sz="2400" dirty="0"/>
              <a:t>Pfarrstellen mit eingeschränktem Dienstauftrag</a:t>
            </a:r>
          </a:p>
          <a:p>
            <a:pPr marL="720000" eaLnBrk="1" hangingPunct="1">
              <a:spcBef>
                <a:spcPts val="3000"/>
              </a:spcBef>
              <a:buFont typeface="Wingdings" panose="05000000000000000000" pitchFamily="2" charset="2"/>
              <a:buChar char="§"/>
            </a:pPr>
            <a:r>
              <a:rPr lang="de-DE" sz="2400" dirty="0"/>
              <a:t>Pfarrhaus</a:t>
            </a:r>
          </a:p>
          <a:p>
            <a:pPr marL="457200" lvl="1" indent="0" eaLnBrk="1" hangingPunct="1">
              <a:buNone/>
            </a:pPr>
            <a:endParaRPr lang="de-DE" sz="2200" dirty="0"/>
          </a:p>
          <a:p>
            <a:pPr marL="533400" indent="-533400" eaLnBrk="1" hangingPunct="1">
              <a:buFont typeface="+mj-lt"/>
              <a:buAutoNum type="arabicPeriod"/>
            </a:pPr>
            <a:endParaRPr lang="de-DE" sz="1000" dirty="0"/>
          </a:p>
          <a:p>
            <a:pPr marL="457200" lvl="1" indent="0" eaLnBrk="1" hangingPunct="1">
              <a:buNone/>
            </a:pPr>
            <a:endParaRPr lang="de-DE" b="1" dirty="0"/>
          </a:p>
          <a:p>
            <a:pPr marL="1828800" lvl="4" indent="0" eaLnBrk="1" hangingPunct="1">
              <a:buNone/>
            </a:pPr>
            <a:r>
              <a:rPr lang="de-DE" dirty="0"/>
              <a:t>	</a:t>
            </a:r>
          </a:p>
          <a:p>
            <a:pPr marL="914400" lvl="1" indent="-457200" eaLnBrk="1" hangingPunct="1">
              <a:buFont typeface="Wingdings" pitchFamily="2" charset="2"/>
              <a:buNone/>
            </a:pPr>
            <a:endParaRPr lang="de-DE" dirty="0"/>
          </a:p>
          <a:p>
            <a:pPr marL="1295400" lvl="2" indent="-381000" eaLnBrk="1" hangingPunct="1">
              <a:buFontTx/>
              <a:buNone/>
            </a:pP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Seite</a:t>
            </a:r>
            <a:r>
              <a:rPr lang="de-DE" sz="1400" dirty="0"/>
              <a:t> </a:t>
            </a:r>
            <a:fld id="{D29C624F-4FB5-4A81-8C74-10FB0653CB53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60AB6010-C24B-4580-B434-9168D20304DC}"/>
              </a:ext>
            </a:extLst>
          </p:cNvPr>
          <p:cNvGrpSpPr/>
          <p:nvPr/>
        </p:nvGrpSpPr>
        <p:grpSpPr>
          <a:xfrm>
            <a:off x="3419872" y="2492896"/>
            <a:ext cx="1224136" cy="792088"/>
            <a:chOff x="3707904" y="2636912"/>
            <a:chExt cx="1224136" cy="792088"/>
          </a:xfrm>
        </p:grpSpPr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332012AC-C23E-4176-A17F-ABEB1F33BAB5}"/>
                </a:ext>
              </a:extLst>
            </p:cNvPr>
            <p:cNvSpPr/>
            <p:nvPr/>
          </p:nvSpPr>
          <p:spPr>
            <a:xfrm>
              <a:off x="3707904" y="2636912"/>
              <a:ext cx="1224136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" name="Gleichschenkliges Dreieck 3">
              <a:extLst>
                <a:ext uri="{FF2B5EF4-FFF2-40B4-BE49-F238E27FC236}">
                  <a16:creationId xmlns:a16="http://schemas.microsoft.com/office/drawing/2014/main" id="{76777A2D-21CA-46B4-8156-C63E2B25E45B}"/>
                </a:ext>
              </a:extLst>
            </p:cNvPr>
            <p:cNvSpPr/>
            <p:nvPr/>
          </p:nvSpPr>
          <p:spPr>
            <a:xfrm>
              <a:off x="4288675" y="2689347"/>
              <a:ext cx="504056" cy="432048"/>
            </a:xfrm>
            <a:prstGeom prst="triangle">
              <a:avLst>
                <a:gd name="adj" fmla="val 4816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Kreis: nicht ausgefüllt 4">
              <a:extLst>
                <a:ext uri="{FF2B5EF4-FFF2-40B4-BE49-F238E27FC236}">
                  <a16:creationId xmlns:a16="http://schemas.microsoft.com/office/drawing/2014/main" id="{1FD7170E-EF40-4B57-A504-C90027CEB560}"/>
                </a:ext>
              </a:extLst>
            </p:cNvPr>
            <p:cNvSpPr/>
            <p:nvPr/>
          </p:nvSpPr>
          <p:spPr>
            <a:xfrm>
              <a:off x="4067944" y="2905371"/>
              <a:ext cx="432048" cy="432048"/>
            </a:xfrm>
            <a:prstGeom prst="donu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9EC05658-7DA1-4BA5-A1C1-FC603BDB9DFA}"/>
              </a:ext>
            </a:extLst>
          </p:cNvPr>
          <p:cNvGrpSpPr/>
          <p:nvPr/>
        </p:nvGrpSpPr>
        <p:grpSpPr>
          <a:xfrm>
            <a:off x="5004048" y="3356992"/>
            <a:ext cx="792088" cy="576064"/>
            <a:chOff x="5004048" y="3356992"/>
            <a:chExt cx="792088" cy="57606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7" name="Pfeil: nach oben 6">
              <a:extLst>
                <a:ext uri="{FF2B5EF4-FFF2-40B4-BE49-F238E27FC236}">
                  <a16:creationId xmlns:a16="http://schemas.microsoft.com/office/drawing/2014/main" id="{082E0F67-2302-4A66-9B72-D91E69BD8CB3}"/>
                </a:ext>
              </a:extLst>
            </p:cNvPr>
            <p:cNvSpPr/>
            <p:nvPr/>
          </p:nvSpPr>
          <p:spPr>
            <a:xfrm>
              <a:off x="5004048" y="3356992"/>
              <a:ext cx="360040" cy="576064"/>
            </a:xfrm>
            <a:prstGeom prst="up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645CD5B8-293D-4A51-B1CF-45CE89055E75}"/>
                </a:ext>
              </a:extLst>
            </p:cNvPr>
            <p:cNvSpPr/>
            <p:nvPr/>
          </p:nvSpPr>
          <p:spPr>
            <a:xfrm>
              <a:off x="5292080" y="3645024"/>
              <a:ext cx="504056" cy="28803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aphicFrame>
        <p:nvGraphicFramePr>
          <p:cNvPr id="11" name="Diagramm 10">
            <a:extLst>
              <a:ext uri="{FF2B5EF4-FFF2-40B4-BE49-F238E27FC236}">
                <a16:creationId xmlns:a16="http://schemas.microsoft.com/office/drawing/2014/main" id="{5CFFAB26-FFC5-4BE5-B974-EB0A31D4C0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4892081"/>
              </p:ext>
            </p:extLst>
          </p:nvPr>
        </p:nvGraphicFramePr>
        <p:xfrm>
          <a:off x="7380288" y="4077072"/>
          <a:ext cx="81575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Interaktive Schaltfläche: Zur Startseite wechseln 1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DEB01FD-8659-4E16-9D20-D419E9911ECF}"/>
              </a:ext>
            </a:extLst>
          </p:cNvPr>
          <p:cNvSpPr/>
          <p:nvPr/>
        </p:nvSpPr>
        <p:spPr>
          <a:xfrm>
            <a:off x="2713329" y="4942309"/>
            <a:ext cx="706543" cy="646931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377100" indent="0" eaLnBrk="1" hangingPunct="1">
              <a:spcBef>
                <a:spcPts val="3000"/>
              </a:spcBef>
              <a:buNone/>
            </a:pPr>
            <a:r>
              <a:rPr lang="de-DE" sz="2400" b="1" dirty="0">
                <a:solidFill>
                  <a:srgbClr val="002060"/>
                </a:solidFill>
              </a:rPr>
              <a:t>Pfarrhaus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buNone/>
            </a:pPr>
            <a:r>
              <a:rPr lang="de-DE" b="1" dirty="0">
                <a:solidFill>
                  <a:srgbClr val="FF0000"/>
                </a:solidFill>
              </a:rPr>
              <a:t>Welches Pfarrhaus soll Wohnort sein?</a:t>
            </a:r>
          </a:p>
          <a:p>
            <a:pPr marL="57150" indent="0" algn="ctr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In unserer Landeskirche gibt es viele Staatspfarrhäuser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Sie stellen einen nicht unerheblichen Vermögenswert dar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Für staatliche Pfarrhäuser trägt das Land die Baulast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Es gibt Situationen, in denen der vorrangige Wohnort nicht mit dem Staatpfarrhaus verbunden sein muss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Entsprechend §1, Abs. 1b </a:t>
            </a:r>
            <a:r>
              <a:rPr lang="de-DE" sz="2210" dirty="0" err="1">
                <a:solidFill>
                  <a:srgbClr val="0070C0"/>
                </a:solidFill>
              </a:rPr>
              <a:t>PStBG</a:t>
            </a:r>
            <a:r>
              <a:rPr lang="de-DE" sz="2210" dirty="0">
                <a:solidFill>
                  <a:srgbClr val="0070C0"/>
                </a:solidFill>
              </a:rPr>
              <a:t> wird von der Ausschreibung abgesehen</a:t>
            </a:r>
          </a:p>
          <a:p>
            <a:pPr lvl="2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210" dirty="0">
                <a:solidFill>
                  <a:srgbClr val="0070C0"/>
                </a:solidFill>
              </a:rPr>
              <a:t>In jedem Entscheidungsfall ist eine </a:t>
            </a:r>
            <a:r>
              <a:rPr lang="de-DE" sz="2210">
                <a:solidFill>
                  <a:srgbClr val="0070C0"/>
                </a:solidFill>
              </a:rPr>
              <a:t>sehr enge </a:t>
            </a:r>
            <a:r>
              <a:rPr lang="de-DE" sz="2210" dirty="0">
                <a:solidFill>
                  <a:srgbClr val="0070C0"/>
                </a:solidFill>
              </a:rPr>
              <a:t>Abstimmung mit Dezernat 8 erforderlich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  <p:sp>
        <p:nvSpPr>
          <p:cNvPr id="8" name="Interaktive Schaltfläche: Zur Startseite wechseln 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2BE552E-BACB-48EF-97EC-89126EF13CE2}"/>
              </a:ext>
            </a:extLst>
          </p:cNvPr>
          <p:cNvSpPr/>
          <p:nvPr/>
        </p:nvSpPr>
        <p:spPr>
          <a:xfrm>
            <a:off x="2555776" y="1413230"/>
            <a:ext cx="706543" cy="646931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0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/>
              <a:t>Evangelischer Oberkirchenrat, Ref. 3.1, Tanja Förster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/>
              <a:t>13.01.2023</a:t>
            </a:r>
            <a:endParaRPr lang="de-DE" dirty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57150" indent="0" eaLnBrk="1" hangingPunct="1">
              <a:buNone/>
            </a:pPr>
            <a:r>
              <a:rPr lang="de-DE" sz="3000" b="1" dirty="0">
                <a:solidFill>
                  <a:srgbClr val="FF0000"/>
                </a:solidFill>
              </a:rPr>
              <a:t>Regio - Lokalität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14350" indent="-457200"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sz="2600" dirty="0">
                <a:solidFill>
                  <a:srgbClr val="0070C0"/>
                </a:solidFill>
              </a:rPr>
              <a:t>Rückgang der Pfarrstellen bis 2030</a:t>
            </a:r>
          </a:p>
          <a:p>
            <a:pPr marL="514350" indent="-457200"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sz="2600" dirty="0">
                <a:solidFill>
                  <a:srgbClr val="0070C0"/>
                </a:solidFill>
              </a:rPr>
              <a:t>Pastorationsdichte steigt von</a:t>
            </a:r>
            <a:br>
              <a:rPr lang="de-DE" sz="2600" dirty="0">
                <a:solidFill>
                  <a:srgbClr val="0070C0"/>
                </a:solidFill>
              </a:rPr>
            </a:br>
            <a:r>
              <a:rPr lang="de-DE" sz="2600" dirty="0">
                <a:solidFill>
                  <a:srgbClr val="0070C0"/>
                </a:solidFill>
              </a:rPr>
              <a:t>durchschnittlich 1480 Gemeindeglieder pro Pfarrstelle (Vollzeitstelle) auf</a:t>
            </a:r>
            <a:br>
              <a:rPr lang="de-DE" sz="2600" dirty="0">
                <a:solidFill>
                  <a:srgbClr val="0070C0"/>
                </a:solidFill>
              </a:rPr>
            </a:br>
            <a:r>
              <a:rPr lang="de-DE" sz="2600" dirty="0">
                <a:solidFill>
                  <a:srgbClr val="0070C0"/>
                </a:solidFill>
              </a:rPr>
              <a:t>durchschnittlich 1800 Gemeindeglieder pro Pfarrstelle (Vollzeitstelle)</a:t>
            </a:r>
          </a:p>
          <a:p>
            <a:pPr marL="514350" indent="-457200" eaLnBrk="1" hangingPunct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sz="2600" dirty="0">
                <a:solidFill>
                  <a:srgbClr val="0070C0"/>
                </a:solidFill>
              </a:rPr>
              <a:t>Gemeindeglieder können verschiedenen Kirchengemeinden angehören</a:t>
            </a:r>
          </a:p>
          <a:p>
            <a:pPr marL="1828800" lvl="4" indent="0" eaLnBrk="1" hangingPunct="1">
              <a:buNone/>
            </a:pPr>
            <a:r>
              <a:rPr lang="de-DE" dirty="0"/>
              <a:t>	</a:t>
            </a:r>
          </a:p>
          <a:p>
            <a:pPr marL="914400" lvl="1" indent="-457200" eaLnBrk="1" hangingPunct="1">
              <a:buFont typeface="Wingdings" pitchFamily="2" charset="2"/>
              <a:buNone/>
            </a:pPr>
            <a:r>
              <a:rPr lang="de-DE" dirty="0"/>
              <a:t>					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AAE1280-2FDD-4F5C-A6DB-D3646CD331F4}"/>
              </a:ext>
            </a:extLst>
          </p:cNvPr>
          <p:cNvGrpSpPr/>
          <p:nvPr/>
        </p:nvGrpSpPr>
        <p:grpSpPr>
          <a:xfrm>
            <a:off x="3563888" y="1340672"/>
            <a:ext cx="1224136" cy="792088"/>
            <a:chOff x="3707904" y="2636912"/>
            <a:chExt cx="1224136" cy="79208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22F7991-A457-49B8-BFD0-612485978DD3}"/>
                </a:ext>
              </a:extLst>
            </p:cNvPr>
            <p:cNvSpPr/>
            <p:nvPr/>
          </p:nvSpPr>
          <p:spPr>
            <a:xfrm>
              <a:off x="3707904" y="2636912"/>
              <a:ext cx="1224136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Gleichschenkliges Dreieck 8">
              <a:extLst>
                <a:ext uri="{FF2B5EF4-FFF2-40B4-BE49-F238E27FC236}">
                  <a16:creationId xmlns:a16="http://schemas.microsoft.com/office/drawing/2014/main" id="{1B09BA14-F178-4C75-923D-B5CC073F990D}"/>
                </a:ext>
              </a:extLst>
            </p:cNvPr>
            <p:cNvSpPr/>
            <p:nvPr/>
          </p:nvSpPr>
          <p:spPr>
            <a:xfrm>
              <a:off x="4288675" y="2689347"/>
              <a:ext cx="504056" cy="432048"/>
            </a:xfrm>
            <a:prstGeom prst="triangle">
              <a:avLst>
                <a:gd name="adj" fmla="val 4816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Kreis: nicht ausgefüllt 9">
              <a:extLst>
                <a:ext uri="{FF2B5EF4-FFF2-40B4-BE49-F238E27FC236}">
                  <a16:creationId xmlns:a16="http://schemas.microsoft.com/office/drawing/2014/main" id="{8026C7CC-AB74-4228-A3F1-B69224DD584D}"/>
                </a:ext>
              </a:extLst>
            </p:cNvPr>
            <p:cNvSpPr/>
            <p:nvPr/>
          </p:nvSpPr>
          <p:spPr>
            <a:xfrm>
              <a:off x="4067944" y="2905371"/>
              <a:ext cx="432048" cy="432048"/>
            </a:xfrm>
            <a:prstGeom prst="donu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202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57150" indent="0" eaLnBrk="1" hangingPunct="1">
              <a:buNone/>
            </a:pPr>
            <a:r>
              <a:rPr lang="de-DE" sz="3000" b="1" dirty="0">
                <a:solidFill>
                  <a:srgbClr val="FF0000"/>
                </a:solidFill>
              </a:rPr>
              <a:t>Regio - Lokalität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spcBef>
                <a:spcPts val="1200"/>
              </a:spcBef>
              <a:buNone/>
            </a:pPr>
            <a:r>
              <a:rPr lang="de-DE" sz="2600" dirty="0">
                <a:solidFill>
                  <a:srgbClr val="00B050"/>
                </a:solidFill>
              </a:rPr>
              <a:t>Kommunikation des Evangeliums geschieht auf verschiedenen Ebenen:</a:t>
            </a:r>
          </a:p>
          <a:p>
            <a:pPr lvl="1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srgbClr val="0070C0"/>
                </a:solidFill>
              </a:rPr>
              <a:t>In der Parochie (Gemeindeglieder und Pfarramt)</a:t>
            </a:r>
          </a:p>
          <a:p>
            <a:pPr lvl="1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srgbClr val="0070C0"/>
                </a:solidFill>
              </a:rPr>
              <a:t>Durch Zusammenarbeit benachbarter Pfarrämter</a:t>
            </a:r>
          </a:p>
          <a:p>
            <a:pPr lvl="1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srgbClr val="0070C0"/>
                </a:solidFill>
              </a:rPr>
              <a:t>Innerhalb des Kirchenbezirks</a:t>
            </a:r>
          </a:p>
          <a:p>
            <a:pPr marL="1828800" lvl="4" indent="0" eaLnBrk="1" hangingPunct="1">
              <a:buNone/>
            </a:pPr>
            <a:r>
              <a:rPr lang="de-DE" dirty="0"/>
              <a:t>	</a:t>
            </a:r>
          </a:p>
          <a:p>
            <a:pPr marL="914400" lvl="1" indent="-457200" eaLnBrk="1" hangingPunct="1">
              <a:buFont typeface="Wingdings" pitchFamily="2" charset="2"/>
              <a:buNone/>
            </a:pPr>
            <a:r>
              <a:rPr lang="de-DE" dirty="0"/>
              <a:t>					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AAE1280-2FDD-4F5C-A6DB-D3646CD331F4}"/>
              </a:ext>
            </a:extLst>
          </p:cNvPr>
          <p:cNvGrpSpPr/>
          <p:nvPr/>
        </p:nvGrpSpPr>
        <p:grpSpPr>
          <a:xfrm>
            <a:off x="3563888" y="1340672"/>
            <a:ext cx="1224136" cy="792088"/>
            <a:chOff x="3707904" y="2636912"/>
            <a:chExt cx="1224136" cy="79208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22F7991-A457-49B8-BFD0-612485978DD3}"/>
                </a:ext>
              </a:extLst>
            </p:cNvPr>
            <p:cNvSpPr/>
            <p:nvPr/>
          </p:nvSpPr>
          <p:spPr>
            <a:xfrm>
              <a:off x="3707904" y="2636912"/>
              <a:ext cx="1224136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Gleichschenkliges Dreieck 8">
              <a:extLst>
                <a:ext uri="{FF2B5EF4-FFF2-40B4-BE49-F238E27FC236}">
                  <a16:creationId xmlns:a16="http://schemas.microsoft.com/office/drawing/2014/main" id="{1B09BA14-F178-4C75-923D-B5CC073F990D}"/>
                </a:ext>
              </a:extLst>
            </p:cNvPr>
            <p:cNvSpPr/>
            <p:nvPr/>
          </p:nvSpPr>
          <p:spPr>
            <a:xfrm>
              <a:off x="4288675" y="2689347"/>
              <a:ext cx="504056" cy="432048"/>
            </a:xfrm>
            <a:prstGeom prst="triangle">
              <a:avLst>
                <a:gd name="adj" fmla="val 4816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Kreis: nicht ausgefüllt 9">
              <a:extLst>
                <a:ext uri="{FF2B5EF4-FFF2-40B4-BE49-F238E27FC236}">
                  <a16:creationId xmlns:a16="http://schemas.microsoft.com/office/drawing/2014/main" id="{8026C7CC-AB74-4228-A3F1-B69224DD584D}"/>
                </a:ext>
              </a:extLst>
            </p:cNvPr>
            <p:cNvSpPr/>
            <p:nvPr/>
          </p:nvSpPr>
          <p:spPr>
            <a:xfrm>
              <a:off x="4067944" y="2905371"/>
              <a:ext cx="432048" cy="432048"/>
            </a:xfrm>
            <a:prstGeom prst="donu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526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57150" indent="0" eaLnBrk="1" hangingPunct="1">
              <a:buNone/>
            </a:pPr>
            <a:r>
              <a:rPr lang="de-DE" sz="3000" b="1" dirty="0">
                <a:solidFill>
                  <a:srgbClr val="FF0000"/>
                </a:solidFill>
              </a:rPr>
              <a:t>Regio - Lokalität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algn="ctr" eaLnBrk="1" hangingPunct="1">
              <a:spcBef>
                <a:spcPts val="1200"/>
              </a:spcBef>
              <a:buNone/>
            </a:pPr>
            <a:r>
              <a:rPr lang="de-DE" sz="2600" u="heavy" dirty="0">
                <a:solidFill>
                  <a:srgbClr val="4209F7"/>
                </a:solidFill>
                <a:uFill>
                  <a:solidFill>
                    <a:srgbClr val="92D050"/>
                  </a:solidFill>
                </a:uFill>
              </a:rPr>
              <a:t>Die Idee der Regio – Lokalität ist einfach</a:t>
            </a:r>
          </a:p>
          <a:p>
            <a:pPr marL="1980000" lvl="1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srgbClr val="002060"/>
                </a:solidFill>
              </a:rPr>
              <a:t>Stärkung der Gemeinde am Ort</a:t>
            </a:r>
          </a:p>
          <a:p>
            <a:pPr marL="1980000" lvl="1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srgbClr val="002060"/>
                </a:solidFill>
              </a:rPr>
              <a:t>Gemeinden in der Nachbarschaft </a:t>
            </a:r>
            <a:br>
              <a:rPr lang="de-DE" sz="2200" dirty="0">
                <a:solidFill>
                  <a:srgbClr val="002060"/>
                </a:solidFill>
              </a:rPr>
            </a:br>
            <a:r>
              <a:rPr lang="de-DE" sz="2200" dirty="0">
                <a:solidFill>
                  <a:srgbClr val="002060"/>
                </a:solidFill>
              </a:rPr>
              <a:t>zusammenbringen und aussenden</a:t>
            </a:r>
          </a:p>
          <a:p>
            <a:pPr marL="1980000" lvl="1"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200" dirty="0">
                <a:solidFill>
                  <a:srgbClr val="002060"/>
                </a:solidFill>
              </a:rPr>
              <a:t>Gaben am Ort und in der Region </a:t>
            </a:r>
            <a:br>
              <a:rPr lang="de-DE" sz="2200" dirty="0">
                <a:solidFill>
                  <a:srgbClr val="002060"/>
                </a:solidFill>
              </a:rPr>
            </a:br>
            <a:r>
              <a:rPr lang="de-DE" sz="2200" dirty="0">
                <a:solidFill>
                  <a:srgbClr val="002060"/>
                </a:solidFill>
              </a:rPr>
              <a:t>wahrnehmen und mit Leben füllen</a:t>
            </a:r>
          </a:p>
          <a:p>
            <a:pPr marL="1828800" lvl="4" indent="0" eaLnBrk="1" hangingPunct="1">
              <a:buNone/>
            </a:pPr>
            <a:r>
              <a:rPr lang="de-DE" dirty="0"/>
              <a:t>	</a:t>
            </a:r>
          </a:p>
          <a:p>
            <a:pPr marL="914400" lvl="1" indent="-457200" eaLnBrk="1" hangingPunct="1">
              <a:buFont typeface="Wingdings" pitchFamily="2" charset="2"/>
              <a:buNone/>
            </a:pPr>
            <a:r>
              <a:rPr lang="de-DE" dirty="0"/>
              <a:t>					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AAE1280-2FDD-4F5C-A6DB-D3646CD331F4}"/>
              </a:ext>
            </a:extLst>
          </p:cNvPr>
          <p:cNvGrpSpPr/>
          <p:nvPr/>
        </p:nvGrpSpPr>
        <p:grpSpPr>
          <a:xfrm>
            <a:off x="3563888" y="1340672"/>
            <a:ext cx="1224136" cy="792088"/>
            <a:chOff x="3707904" y="2636912"/>
            <a:chExt cx="1224136" cy="79208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22F7991-A457-49B8-BFD0-612485978DD3}"/>
                </a:ext>
              </a:extLst>
            </p:cNvPr>
            <p:cNvSpPr/>
            <p:nvPr/>
          </p:nvSpPr>
          <p:spPr>
            <a:xfrm>
              <a:off x="3707904" y="2636912"/>
              <a:ext cx="1224136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Gleichschenkliges Dreieck 8">
              <a:extLst>
                <a:ext uri="{FF2B5EF4-FFF2-40B4-BE49-F238E27FC236}">
                  <a16:creationId xmlns:a16="http://schemas.microsoft.com/office/drawing/2014/main" id="{1B09BA14-F178-4C75-923D-B5CC073F990D}"/>
                </a:ext>
              </a:extLst>
            </p:cNvPr>
            <p:cNvSpPr/>
            <p:nvPr/>
          </p:nvSpPr>
          <p:spPr>
            <a:xfrm>
              <a:off x="4288675" y="2689347"/>
              <a:ext cx="504056" cy="432048"/>
            </a:xfrm>
            <a:prstGeom prst="triangle">
              <a:avLst>
                <a:gd name="adj" fmla="val 4816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Kreis: nicht ausgefüllt 9">
              <a:extLst>
                <a:ext uri="{FF2B5EF4-FFF2-40B4-BE49-F238E27FC236}">
                  <a16:creationId xmlns:a16="http://schemas.microsoft.com/office/drawing/2014/main" id="{8026C7CC-AB74-4228-A3F1-B69224DD584D}"/>
                </a:ext>
              </a:extLst>
            </p:cNvPr>
            <p:cNvSpPr/>
            <p:nvPr/>
          </p:nvSpPr>
          <p:spPr>
            <a:xfrm>
              <a:off x="4067944" y="2905371"/>
              <a:ext cx="432048" cy="432048"/>
            </a:xfrm>
            <a:prstGeom prst="donu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462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57150" indent="0" eaLnBrk="1" hangingPunct="1">
              <a:buNone/>
            </a:pPr>
            <a:r>
              <a:rPr lang="de-DE" sz="3000" b="1" dirty="0">
                <a:solidFill>
                  <a:srgbClr val="FF0000"/>
                </a:solidFill>
              </a:rPr>
              <a:t>Regio - Lokalität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spcBef>
                <a:spcPts val="1200"/>
              </a:spcBef>
              <a:buNone/>
            </a:pPr>
            <a:r>
              <a:rPr lang="de-DE" sz="2600" dirty="0">
                <a:solidFill>
                  <a:srgbClr val="00B050"/>
                </a:solidFill>
              </a:rPr>
              <a:t>Entfaltet sich in drei Ebenen:</a:t>
            </a:r>
          </a:p>
          <a:p>
            <a:pPr marL="57150" indent="0" eaLnBrk="1" hangingPunct="1">
              <a:spcBef>
                <a:spcPts val="1200"/>
              </a:spcBef>
              <a:buNone/>
            </a:pPr>
            <a:endParaRPr lang="de-DE" sz="2600" dirty="0">
              <a:solidFill>
                <a:srgbClr val="00B050"/>
              </a:solidFill>
            </a:endParaRPr>
          </a:p>
          <a:p>
            <a:pPr lvl="4" eaLnBrk="1" hangingPunct="1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B0F0"/>
                </a:solidFill>
              </a:rPr>
              <a:t>Dem Ort</a:t>
            </a:r>
          </a:p>
          <a:p>
            <a:pPr lvl="4" eaLnBrk="1" hangingPunct="1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chemeClr val="accent2"/>
                </a:solidFill>
              </a:rPr>
              <a:t>Der Nachbarschaft</a:t>
            </a:r>
          </a:p>
          <a:p>
            <a:pPr lvl="4" eaLnBrk="1" hangingPunct="1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chemeClr val="accent1">
                    <a:lumMod val="75000"/>
                  </a:schemeClr>
                </a:solidFill>
              </a:rPr>
              <a:t>Der Region</a:t>
            </a:r>
            <a:r>
              <a:rPr lang="de-DE" dirty="0"/>
              <a:t>	</a:t>
            </a:r>
          </a:p>
          <a:p>
            <a:pPr marL="914400" lvl="1" indent="-457200" eaLnBrk="1" hangingPunct="1">
              <a:buFont typeface="Wingdings" pitchFamily="2" charset="2"/>
              <a:buNone/>
            </a:pPr>
            <a:r>
              <a:rPr lang="de-DE" dirty="0"/>
              <a:t>					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AAE1280-2FDD-4F5C-A6DB-D3646CD331F4}"/>
              </a:ext>
            </a:extLst>
          </p:cNvPr>
          <p:cNvGrpSpPr/>
          <p:nvPr/>
        </p:nvGrpSpPr>
        <p:grpSpPr>
          <a:xfrm>
            <a:off x="3563888" y="1340672"/>
            <a:ext cx="1224136" cy="792088"/>
            <a:chOff x="3707904" y="2636912"/>
            <a:chExt cx="1224136" cy="79208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22F7991-A457-49B8-BFD0-612485978DD3}"/>
                </a:ext>
              </a:extLst>
            </p:cNvPr>
            <p:cNvSpPr/>
            <p:nvPr/>
          </p:nvSpPr>
          <p:spPr>
            <a:xfrm>
              <a:off x="3707904" y="2636912"/>
              <a:ext cx="1224136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Gleichschenkliges Dreieck 8">
              <a:extLst>
                <a:ext uri="{FF2B5EF4-FFF2-40B4-BE49-F238E27FC236}">
                  <a16:creationId xmlns:a16="http://schemas.microsoft.com/office/drawing/2014/main" id="{1B09BA14-F178-4C75-923D-B5CC073F990D}"/>
                </a:ext>
              </a:extLst>
            </p:cNvPr>
            <p:cNvSpPr/>
            <p:nvPr/>
          </p:nvSpPr>
          <p:spPr>
            <a:xfrm>
              <a:off x="4288675" y="2689347"/>
              <a:ext cx="504056" cy="432048"/>
            </a:xfrm>
            <a:prstGeom prst="triangle">
              <a:avLst>
                <a:gd name="adj" fmla="val 4816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Kreis: nicht ausgefüllt 9">
              <a:extLst>
                <a:ext uri="{FF2B5EF4-FFF2-40B4-BE49-F238E27FC236}">
                  <a16:creationId xmlns:a16="http://schemas.microsoft.com/office/drawing/2014/main" id="{8026C7CC-AB74-4228-A3F1-B69224DD584D}"/>
                </a:ext>
              </a:extLst>
            </p:cNvPr>
            <p:cNvSpPr/>
            <p:nvPr/>
          </p:nvSpPr>
          <p:spPr>
            <a:xfrm>
              <a:off x="4067944" y="2905371"/>
              <a:ext cx="432048" cy="432048"/>
            </a:xfrm>
            <a:prstGeom prst="donu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76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57150" indent="0" eaLnBrk="1" hangingPunct="1">
              <a:buNone/>
            </a:pPr>
            <a:r>
              <a:rPr lang="de-DE" sz="3000" b="1" dirty="0">
                <a:solidFill>
                  <a:srgbClr val="FF0000"/>
                </a:solidFill>
              </a:rPr>
              <a:t>Regio - Lokalität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spcBef>
                <a:spcPts val="1200"/>
              </a:spcBef>
              <a:buNone/>
            </a:pPr>
            <a:r>
              <a:rPr lang="de-DE" sz="2600" dirty="0">
                <a:solidFill>
                  <a:srgbClr val="00B050"/>
                </a:solidFill>
              </a:rPr>
              <a:t>Der Ort:</a:t>
            </a:r>
          </a:p>
          <a:p>
            <a:pPr lvl="4" eaLnBrk="1" hangingPunct="1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Gottesdienste – in der Zuständigkeit eines Pfarramtes</a:t>
            </a:r>
          </a:p>
          <a:p>
            <a:pPr lvl="4" eaLnBrk="1" hangingPunct="1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Angebote für mobilitätseingeschränkte Zielgruppen</a:t>
            </a:r>
          </a:p>
          <a:p>
            <a:pPr lvl="4" eaLnBrk="1" hangingPunct="1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Kasualien</a:t>
            </a:r>
          </a:p>
          <a:p>
            <a:pPr lvl="4" eaLnBrk="1" hangingPunct="1">
              <a:lnSpc>
                <a:spcPct val="2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Besuchsdienst und Seelsorge </a:t>
            </a:r>
            <a:r>
              <a:rPr lang="de-DE" dirty="0"/>
              <a:t>			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AAE1280-2FDD-4F5C-A6DB-D3646CD331F4}"/>
              </a:ext>
            </a:extLst>
          </p:cNvPr>
          <p:cNvGrpSpPr/>
          <p:nvPr/>
        </p:nvGrpSpPr>
        <p:grpSpPr>
          <a:xfrm>
            <a:off x="3563888" y="1340672"/>
            <a:ext cx="1224136" cy="792088"/>
            <a:chOff x="3707904" y="2636912"/>
            <a:chExt cx="1224136" cy="79208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22F7991-A457-49B8-BFD0-612485978DD3}"/>
                </a:ext>
              </a:extLst>
            </p:cNvPr>
            <p:cNvSpPr/>
            <p:nvPr/>
          </p:nvSpPr>
          <p:spPr>
            <a:xfrm>
              <a:off x="3707904" y="2636912"/>
              <a:ext cx="1224136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Gleichschenkliges Dreieck 8">
              <a:extLst>
                <a:ext uri="{FF2B5EF4-FFF2-40B4-BE49-F238E27FC236}">
                  <a16:creationId xmlns:a16="http://schemas.microsoft.com/office/drawing/2014/main" id="{1B09BA14-F178-4C75-923D-B5CC073F990D}"/>
                </a:ext>
              </a:extLst>
            </p:cNvPr>
            <p:cNvSpPr/>
            <p:nvPr/>
          </p:nvSpPr>
          <p:spPr>
            <a:xfrm>
              <a:off x="4288675" y="2689347"/>
              <a:ext cx="504056" cy="432048"/>
            </a:xfrm>
            <a:prstGeom prst="triangle">
              <a:avLst>
                <a:gd name="adj" fmla="val 4816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Kreis: nicht ausgefüllt 9">
              <a:extLst>
                <a:ext uri="{FF2B5EF4-FFF2-40B4-BE49-F238E27FC236}">
                  <a16:creationId xmlns:a16="http://schemas.microsoft.com/office/drawing/2014/main" id="{8026C7CC-AB74-4228-A3F1-B69224DD584D}"/>
                </a:ext>
              </a:extLst>
            </p:cNvPr>
            <p:cNvSpPr/>
            <p:nvPr/>
          </p:nvSpPr>
          <p:spPr>
            <a:xfrm>
              <a:off x="4067944" y="2905371"/>
              <a:ext cx="432048" cy="432048"/>
            </a:xfrm>
            <a:prstGeom prst="donu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581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57150" indent="0" eaLnBrk="1" hangingPunct="1">
              <a:buNone/>
            </a:pPr>
            <a:r>
              <a:rPr lang="de-DE" sz="3000" b="1" dirty="0">
                <a:solidFill>
                  <a:srgbClr val="FF0000"/>
                </a:solidFill>
              </a:rPr>
              <a:t>Regio - Lokalität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spcBef>
                <a:spcPts val="1200"/>
              </a:spcBef>
              <a:buNone/>
            </a:pPr>
            <a:r>
              <a:rPr lang="de-DE" sz="2600" dirty="0">
                <a:solidFill>
                  <a:srgbClr val="00B050"/>
                </a:solidFill>
              </a:rPr>
              <a:t>Die Nachbarschaft:</a:t>
            </a:r>
          </a:p>
          <a:p>
            <a:pPr lvl="4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Gottesdienste – in der Zuständigkeit mehrerer Pfarrämter</a:t>
            </a:r>
          </a:p>
          <a:p>
            <a:pPr lvl="4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Konfirmandenunterricht</a:t>
            </a:r>
          </a:p>
          <a:p>
            <a:pPr lvl="4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Jugendarbeit, Schulsozialarbeit</a:t>
            </a:r>
          </a:p>
          <a:p>
            <a:pPr lvl="4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Mitarbeiterschulung</a:t>
            </a:r>
          </a:p>
          <a:p>
            <a:pPr lvl="4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Pfarrbüro – Assistenz der Gemeindeleitung</a:t>
            </a:r>
            <a:r>
              <a:rPr lang="de-DE" dirty="0"/>
              <a:t>		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AAE1280-2FDD-4F5C-A6DB-D3646CD331F4}"/>
              </a:ext>
            </a:extLst>
          </p:cNvPr>
          <p:cNvGrpSpPr/>
          <p:nvPr/>
        </p:nvGrpSpPr>
        <p:grpSpPr>
          <a:xfrm>
            <a:off x="3563888" y="1340672"/>
            <a:ext cx="1224136" cy="792088"/>
            <a:chOff x="3707904" y="2636912"/>
            <a:chExt cx="1224136" cy="79208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22F7991-A457-49B8-BFD0-612485978DD3}"/>
                </a:ext>
              </a:extLst>
            </p:cNvPr>
            <p:cNvSpPr/>
            <p:nvPr/>
          </p:nvSpPr>
          <p:spPr>
            <a:xfrm>
              <a:off x="3707904" y="2636912"/>
              <a:ext cx="1224136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Gleichschenkliges Dreieck 8">
              <a:extLst>
                <a:ext uri="{FF2B5EF4-FFF2-40B4-BE49-F238E27FC236}">
                  <a16:creationId xmlns:a16="http://schemas.microsoft.com/office/drawing/2014/main" id="{1B09BA14-F178-4C75-923D-B5CC073F990D}"/>
                </a:ext>
              </a:extLst>
            </p:cNvPr>
            <p:cNvSpPr/>
            <p:nvPr/>
          </p:nvSpPr>
          <p:spPr>
            <a:xfrm>
              <a:off x="4288675" y="2689347"/>
              <a:ext cx="504056" cy="432048"/>
            </a:xfrm>
            <a:prstGeom prst="triangle">
              <a:avLst>
                <a:gd name="adj" fmla="val 4816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Kreis: nicht ausgefüllt 9">
              <a:extLst>
                <a:ext uri="{FF2B5EF4-FFF2-40B4-BE49-F238E27FC236}">
                  <a16:creationId xmlns:a16="http://schemas.microsoft.com/office/drawing/2014/main" id="{8026C7CC-AB74-4228-A3F1-B69224DD584D}"/>
                </a:ext>
              </a:extLst>
            </p:cNvPr>
            <p:cNvSpPr/>
            <p:nvPr/>
          </p:nvSpPr>
          <p:spPr>
            <a:xfrm>
              <a:off x="4067944" y="2905371"/>
              <a:ext cx="432048" cy="432048"/>
            </a:xfrm>
            <a:prstGeom prst="donu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512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dirty="0"/>
              <a:t>Evangelischer Oberkirchenrat, </a:t>
            </a:r>
            <a:r>
              <a:rPr lang="de-DE" dirty="0" err="1"/>
              <a:t>Ref</a:t>
            </a:r>
            <a:r>
              <a:rPr lang="de-DE" dirty="0"/>
              <a:t>. 3.1, Ulrich Vallon</a:t>
            </a:r>
          </a:p>
        </p:txBody>
      </p:sp>
      <p:sp>
        <p:nvSpPr>
          <p:cNvPr id="2048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dirty="0"/>
              <a:t>Januar.2023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200" dirty="0"/>
              <a:t>PfarrPlan 2030</a:t>
            </a:r>
            <a:endParaRPr lang="de-DE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484787"/>
            <a:ext cx="8856984" cy="4680421"/>
          </a:xfrm>
        </p:spPr>
        <p:txBody>
          <a:bodyPr/>
          <a:lstStyle/>
          <a:p>
            <a:pPr marL="57150" indent="0" eaLnBrk="1" hangingPunct="1">
              <a:buNone/>
            </a:pPr>
            <a:r>
              <a:rPr lang="de-DE" sz="3000" b="1" dirty="0">
                <a:solidFill>
                  <a:srgbClr val="FF0000"/>
                </a:solidFill>
              </a:rPr>
              <a:t>Regio - Lokalität</a:t>
            </a:r>
          </a:p>
          <a:p>
            <a:pPr marL="57150" indent="0" eaLnBrk="1" hangingPunct="1">
              <a:buNone/>
            </a:pPr>
            <a:endParaRPr lang="de-DE" sz="1200" b="1" dirty="0">
              <a:solidFill>
                <a:srgbClr val="FF0000"/>
              </a:solidFill>
            </a:endParaRPr>
          </a:p>
          <a:p>
            <a:pPr marL="57150" indent="0" eaLnBrk="1" hangingPunct="1">
              <a:spcBef>
                <a:spcPts val="1200"/>
              </a:spcBef>
              <a:buNone/>
            </a:pPr>
            <a:r>
              <a:rPr lang="de-DE" sz="2600" dirty="0">
                <a:solidFill>
                  <a:srgbClr val="00B050"/>
                </a:solidFill>
              </a:rPr>
              <a:t>Die Region</a:t>
            </a:r>
          </a:p>
          <a:p>
            <a:pPr lvl="4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Angebote für große Reichweite – Kirchenmusik, Jugendkirche und vergleichbares</a:t>
            </a:r>
          </a:p>
          <a:p>
            <a:pPr lvl="4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Kasualien – für Menschen, die am Ort nicht vernetzt sind</a:t>
            </a:r>
          </a:p>
          <a:p>
            <a:pPr lvl="4" eaLnBrk="1" hangingPunct="1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Einrichtungen mit besonderer Fachkompetenz (Fachberatung KiTa, Bildungswerk, Jugendwerk, …)</a:t>
            </a:r>
          </a:p>
          <a:p>
            <a:pPr lvl="4" eaLnBrk="1" hangingPunct="1">
              <a:lnSpc>
                <a:spcPct val="2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de-DE" sz="2010" dirty="0">
                <a:solidFill>
                  <a:srgbClr val="0070C0"/>
                </a:solidFill>
              </a:rPr>
              <a:t>Regionale Verwaltung</a:t>
            </a:r>
          </a:p>
          <a:p>
            <a:pPr marL="1828800" lvl="4" indent="0" eaLnBrk="1" hangingPunct="1">
              <a:lnSpc>
                <a:spcPct val="200000"/>
              </a:lnSpc>
              <a:spcBef>
                <a:spcPts val="600"/>
              </a:spcBef>
              <a:buNone/>
            </a:pPr>
            <a:r>
              <a:rPr lang="de-DE" dirty="0"/>
              <a:t>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7848476" y="6452393"/>
            <a:ext cx="1116012" cy="217488"/>
          </a:xfrm>
        </p:spPr>
        <p:txBody>
          <a:bodyPr/>
          <a:lstStyle/>
          <a:p>
            <a:pPr>
              <a:defRPr/>
            </a:pPr>
            <a:r>
              <a:rPr lang="de-DE"/>
              <a:t>Seite</a:t>
            </a:r>
            <a:r>
              <a:rPr lang="de-DE" sz="1400"/>
              <a:t> </a:t>
            </a:r>
            <a:fld id="{D29C624F-4FB5-4A81-8C74-10FB0653CB53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AAAE1280-2FDD-4F5C-A6DB-D3646CD331F4}"/>
              </a:ext>
            </a:extLst>
          </p:cNvPr>
          <p:cNvGrpSpPr/>
          <p:nvPr/>
        </p:nvGrpSpPr>
        <p:grpSpPr>
          <a:xfrm>
            <a:off x="3563888" y="1340672"/>
            <a:ext cx="1224136" cy="792088"/>
            <a:chOff x="3707904" y="2636912"/>
            <a:chExt cx="1224136" cy="792088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22F7991-A457-49B8-BFD0-612485978DD3}"/>
                </a:ext>
              </a:extLst>
            </p:cNvPr>
            <p:cNvSpPr/>
            <p:nvPr/>
          </p:nvSpPr>
          <p:spPr>
            <a:xfrm>
              <a:off x="3707904" y="2636912"/>
              <a:ext cx="1224136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Gleichschenkliges Dreieck 8">
              <a:extLst>
                <a:ext uri="{FF2B5EF4-FFF2-40B4-BE49-F238E27FC236}">
                  <a16:creationId xmlns:a16="http://schemas.microsoft.com/office/drawing/2014/main" id="{1B09BA14-F178-4C75-923D-B5CC073F990D}"/>
                </a:ext>
              </a:extLst>
            </p:cNvPr>
            <p:cNvSpPr/>
            <p:nvPr/>
          </p:nvSpPr>
          <p:spPr>
            <a:xfrm>
              <a:off x="4288675" y="2689347"/>
              <a:ext cx="504056" cy="432048"/>
            </a:xfrm>
            <a:prstGeom prst="triangle">
              <a:avLst>
                <a:gd name="adj" fmla="val 48168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Kreis: nicht ausgefüllt 9">
              <a:extLst>
                <a:ext uri="{FF2B5EF4-FFF2-40B4-BE49-F238E27FC236}">
                  <a16:creationId xmlns:a16="http://schemas.microsoft.com/office/drawing/2014/main" id="{8026C7CC-AB74-4228-A3F1-B69224DD584D}"/>
                </a:ext>
              </a:extLst>
            </p:cNvPr>
            <p:cNvSpPr/>
            <p:nvPr/>
          </p:nvSpPr>
          <p:spPr>
            <a:xfrm>
              <a:off x="4067944" y="2905371"/>
              <a:ext cx="432048" cy="432048"/>
            </a:xfrm>
            <a:prstGeom prst="donu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416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KR-Vorlage_OhneRand">
  <a:themeElements>
    <a:clrScheme name="OKR-Vorlage_OhneRan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KR-Vorlage_OhneR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KR-Vorlage_OhneRan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R-Vorlage_OhneRan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R-Vorlage_OhneRan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1000</Words>
  <Application>Microsoft Office PowerPoint</Application>
  <PresentationFormat>Bildschirmpräsentation (4:3)</PresentationFormat>
  <Paragraphs>263</Paragraphs>
  <Slides>20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20</vt:i4>
      </vt:variant>
    </vt:vector>
  </HeadingPairs>
  <TitlesOfParts>
    <vt:vector size="27" baseType="lpstr">
      <vt:lpstr>Arial</vt:lpstr>
      <vt:lpstr>Arial Narrow</vt:lpstr>
      <vt:lpstr>Calibri</vt:lpstr>
      <vt:lpstr>Calibri Light</vt:lpstr>
      <vt:lpstr>Wingdings</vt:lpstr>
      <vt:lpstr>OKR-Vorlage_OhneRand</vt:lpstr>
      <vt:lpstr>Benutzerdefiniertes Design</vt:lpstr>
      <vt:lpstr>PfarrPlan 2030  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  <vt:lpstr>PfarrPlan 2030</vt:lpstr>
    </vt:vector>
  </TitlesOfParts>
  <Company>OKR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foerster</dc:creator>
  <cp:lastModifiedBy>Vallon, Ulrich</cp:lastModifiedBy>
  <cp:revision>424</cp:revision>
  <cp:lastPrinted>2022-05-20T13:11:39Z</cp:lastPrinted>
  <dcterms:created xsi:type="dcterms:W3CDTF">2007-06-25T07:33:55Z</dcterms:created>
  <dcterms:modified xsi:type="dcterms:W3CDTF">2023-01-17T08:07:03Z</dcterms:modified>
</cp:coreProperties>
</file>